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4280E3-D33B-42F0-A5B6-14D94403EE3E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F0C5243-A363-47CB-AB8E-701E8D9440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30 август - Татарстан </a:t>
            </a:r>
            <a:r>
              <a:rPr lang="ru-RU" sz="3200" dirty="0" err="1"/>
              <a:t>республикасы</a:t>
            </a:r>
            <a:r>
              <a:rPr lang="ru-RU" sz="3200" dirty="0"/>
              <a:t> </a:t>
            </a:r>
            <a:r>
              <a:rPr lang="ru-RU" sz="3200" dirty="0" err="1"/>
              <a:t>көне</a:t>
            </a:r>
            <a:r>
              <a:rPr lang="ru-RU" sz="3200" dirty="0"/>
              <a:t> </a:t>
            </a:r>
            <a:r>
              <a:rPr lang="ru-RU" sz="3200" dirty="0" err="1"/>
              <a:t>уңаеннан</a:t>
            </a:r>
            <a:r>
              <a:rPr lang="ru-RU" sz="3200" dirty="0"/>
              <a:t>, </a:t>
            </a:r>
            <a:r>
              <a:rPr lang="ru-RU" sz="3200" dirty="0" err="1"/>
              <a:t>Балтач</a:t>
            </a:r>
            <a:r>
              <a:rPr lang="ru-RU" sz="3200" dirty="0"/>
              <a:t> </a:t>
            </a:r>
            <a:r>
              <a:rPr lang="ru-RU" sz="3200" dirty="0" err="1"/>
              <a:t>үзәк</a:t>
            </a:r>
            <a:r>
              <a:rPr lang="ru-RU" sz="3200" dirty="0"/>
              <a:t> </a:t>
            </a:r>
            <a:r>
              <a:rPr lang="ru-RU" sz="3200" dirty="0" err="1"/>
              <a:t>китапханәсе</a:t>
            </a:r>
            <a:r>
              <a:rPr lang="ru-RU" sz="3200" dirty="0"/>
              <a:t> </a:t>
            </a:r>
            <a:r>
              <a:rPr lang="ru-RU" sz="3200" dirty="0" err="1"/>
              <a:t>каршында</a:t>
            </a:r>
            <a:r>
              <a:rPr lang="ru-RU" sz="3200" dirty="0"/>
              <a:t> </a:t>
            </a:r>
            <a:r>
              <a:rPr lang="ru-RU" sz="3200" dirty="0" err="1"/>
              <a:t>чәчәк</a:t>
            </a:r>
            <a:r>
              <a:rPr lang="ru-RU" sz="3200" dirty="0"/>
              <a:t> </a:t>
            </a:r>
            <a:r>
              <a:rPr lang="ru-RU" sz="3200" dirty="0" err="1"/>
              <a:t>бәйләмнәреннән</a:t>
            </a:r>
            <a:r>
              <a:rPr lang="ru-RU" sz="3200" dirty="0"/>
              <a:t>, </a:t>
            </a:r>
            <a:r>
              <a:rPr lang="ru-RU" sz="3200" dirty="0" err="1"/>
              <a:t>композицияләрдән</a:t>
            </a:r>
            <a:r>
              <a:rPr lang="ru-RU" sz="3200" dirty="0"/>
              <a:t>, </a:t>
            </a:r>
            <a:r>
              <a:rPr lang="ru-RU" sz="3200" dirty="0" err="1"/>
              <a:t>табигать</a:t>
            </a:r>
            <a:r>
              <a:rPr lang="ru-RU" sz="3200" dirty="0"/>
              <a:t> </a:t>
            </a:r>
            <a:r>
              <a:rPr lang="ru-RU" sz="3200" dirty="0" err="1"/>
              <a:t>могҗизаларыннан</a:t>
            </a:r>
            <a:r>
              <a:rPr lang="ru-RU" sz="3200" dirty="0"/>
              <a:t> "Алтын </a:t>
            </a:r>
            <a:r>
              <a:rPr lang="ru-RU" sz="3200" dirty="0" err="1"/>
              <a:t>көз</a:t>
            </a:r>
            <a:r>
              <a:rPr lang="ru-RU" sz="3200" dirty="0"/>
              <a:t> - 2016" </a:t>
            </a:r>
            <a:r>
              <a:rPr lang="ru-RU" sz="3200" dirty="0" err="1"/>
              <a:t>күргәзмәсе</a:t>
            </a:r>
            <a:r>
              <a:rPr lang="ru-RU" sz="3200" dirty="0"/>
              <a:t> </a:t>
            </a:r>
            <a:r>
              <a:rPr lang="ru-RU" sz="3200" dirty="0" err="1"/>
              <a:t>оештырылды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579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алтын коз 2016\20160830_1100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608512" cy="6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алтын коз 2016\20160830_1100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59050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алтын коз 2016\20160830_1100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алтын коз 2016\20160830_1100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680520" cy="62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8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алтын коз 2016\20160830_1100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04664"/>
            <a:ext cx="748883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алтын коз 2016\20160830_1101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63906"/>
            <a:ext cx="5184576" cy="69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алтын коз 2016\20160830_1101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3928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G:\алтын коз 2016\20160830_1102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608512" cy="6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алтын коз 2016\20160830_1102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992"/>
            <a:ext cx="4536504" cy="60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7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алтын коз 2016\20160830_1102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2007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алтын коз 2016\20160830_1047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4896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8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алтын коз 2016\20160830_1047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алтын коз 2016\20160830_1047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2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алтын коз 2016\20160830_1047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алтын коз 2016\20160830_10482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2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алтын коз 2016\20160830_1059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61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алтын коз 2016\20160830_1059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2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алтын коз 2016\20160830_1100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61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1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</TotalTime>
  <Words>27</Words>
  <Application>Microsoft Office PowerPoint</Application>
  <PresentationFormat>Экран 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2</cp:revision>
  <dcterms:created xsi:type="dcterms:W3CDTF">2016-09-02T07:02:18Z</dcterms:created>
  <dcterms:modified xsi:type="dcterms:W3CDTF">2016-09-02T07:16:43Z</dcterms:modified>
</cp:coreProperties>
</file>