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8EB2-0A28-4A66-BC63-38DBF92213B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3307-699F-456F-BF2B-3BB9ADC9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0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8EB2-0A28-4A66-BC63-38DBF92213B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3307-699F-456F-BF2B-3BB9ADC9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8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8EB2-0A28-4A66-BC63-38DBF92213B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3307-699F-456F-BF2B-3BB9ADC9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1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8EB2-0A28-4A66-BC63-38DBF92213B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3307-699F-456F-BF2B-3BB9ADC9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8EB2-0A28-4A66-BC63-38DBF92213B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3307-699F-456F-BF2B-3BB9ADC9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4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8EB2-0A28-4A66-BC63-38DBF92213B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3307-699F-456F-BF2B-3BB9ADC9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4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8EB2-0A28-4A66-BC63-38DBF92213B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3307-699F-456F-BF2B-3BB9ADC9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6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8EB2-0A28-4A66-BC63-38DBF92213B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3307-699F-456F-BF2B-3BB9ADC9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8EB2-0A28-4A66-BC63-38DBF92213B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3307-699F-456F-BF2B-3BB9ADC9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6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8EB2-0A28-4A66-BC63-38DBF92213B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3307-699F-456F-BF2B-3BB9ADC9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5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8EB2-0A28-4A66-BC63-38DBF92213B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3307-699F-456F-BF2B-3BB9ADC9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5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8EB2-0A28-4A66-BC63-38DBF92213B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E3307-699F-456F-BF2B-3BB9ADC9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0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/>
              <a:t> </a:t>
            </a:r>
            <a:r>
              <a:rPr lang="tt-RU" sz="2200" smtClean="0"/>
              <a:t> 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t-RU" dirty="0"/>
              <a:t>15  январь көнне  Карадуган  авыл китапханәсенә ясли - бакча   балалары  белән  “Китап иленә сәяхәт” - экскурсия уздырылды.  Аларга  китапханә, китапларны  урнаштыру тәртибе, китапханәдән куллану кагыйдәләре турында сөйләнде. Китап укучы формуляры турында мәгълүмат  бирелде. Яңа кайткан әкият, шигырь китаплары белән  таныштырып,  китаплардан өзекләр укылды  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52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илия\Desktop\экскурсия\Фото2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2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илия\Desktop\экскурсия\Фото2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0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илия\Desktop\экскурсия\Фото2661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0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илия\Desktop\экскурсия\Фото2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37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Blackshine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5</cp:revision>
  <dcterms:created xsi:type="dcterms:W3CDTF">2016-01-19T08:03:03Z</dcterms:created>
  <dcterms:modified xsi:type="dcterms:W3CDTF">2016-01-19T08:07:55Z</dcterms:modified>
</cp:coreProperties>
</file>