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47" autoAdjust="0"/>
  </p:normalViewPr>
  <p:slideViewPr>
    <p:cSldViewPr>
      <p:cViewPr>
        <p:scale>
          <a:sx n="72" d="100"/>
          <a:sy n="72" d="100"/>
        </p:scale>
        <p:origin x="-109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E6EA77-6432-4446-AE52-D5AFBA93BB20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A418A8-A3AA-49AB-A5E7-ACE02D304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559956" cy="207170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100 лет Российскому </a:t>
            </a:r>
            <a:br>
              <a:rPr lang="ru-RU" sz="6000" b="1" i="1" dirty="0" smtClean="0"/>
            </a:br>
            <a:r>
              <a:rPr lang="ru-RU" sz="6000" b="1" i="1" dirty="0" smtClean="0"/>
              <a:t>кинопроизводству</a:t>
            </a:r>
            <a:br>
              <a:rPr lang="ru-RU" sz="6000" b="1" i="1" dirty="0" smtClean="0"/>
            </a:br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3200" dirty="0" smtClean="0"/>
              <a:t>Работники Балтасинского </a:t>
            </a:r>
            <a:r>
              <a:rPr lang="ru-RU" sz="3200" dirty="0" err="1" smtClean="0"/>
              <a:t>Киноучреждения</a:t>
            </a:r>
            <a:r>
              <a:rPr lang="ru-RU" sz="3200" dirty="0" smtClean="0"/>
              <a:t> со своими ветеранами на юбилейном торжестве.</a:t>
            </a:r>
            <a:br>
              <a:rPr lang="ru-RU" sz="3200" dirty="0" smtClean="0"/>
            </a:br>
            <a:r>
              <a:rPr lang="ru-RU" sz="3200" dirty="0" smtClean="0"/>
              <a:t>27 </a:t>
            </a:r>
            <a:r>
              <a:rPr lang="ru-RU" sz="3200" dirty="0" smtClean="0"/>
              <a:t>августа </a:t>
            </a:r>
            <a:r>
              <a:rPr lang="ru-RU" sz="3200" dirty="0" smtClean="0"/>
              <a:t>2010 г.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афис Фаязович\Мои документы\100 лет Российскому кинопроизводству\IMG_6527.JPG"/>
          <p:cNvPicPr>
            <a:picLocks noChangeAspect="1" noChangeArrowheads="1"/>
          </p:cNvPicPr>
          <p:nvPr/>
        </p:nvPicPr>
        <p:blipFill>
          <a:blip r:embed="rId2" cstate="print"/>
          <a:srcRect t="14000" b="14000"/>
          <a:stretch>
            <a:fillRect/>
          </a:stretch>
        </p:blipFill>
        <p:spPr bwMode="auto">
          <a:xfrm>
            <a:off x="285720" y="500042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афис Фаязович\Мои документы\100 лет Российскому кинопроизводству\IMG_6513.JPG"/>
          <p:cNvPicPr>
            <a:picLocks noChangeAspect="1" noChangeArrowheads="1"/>
          </p:cNvPicPr>
          <p:nvPr/>
        </p:nvPicPr>
        <p:blipFill>
          <a:blip r:embed="rId2" cstate="print"/>
          <a:srcRect t="17486" r="5000" b="5464"/>
          <a:stretch>
            <a:fillRect/>
          </a:stretch>
        </p:blipFill>
        <p:spPr bwMode="auto">
          <a:xfrm>
            <a:off x="1285852" y="28572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афис Фаязович\Мои документы\100 лет Российскому кинопроизводству\IMG_6507.JPG"/>
          <p:cNvPicPr>
            <a:picLocks noChangeAspect="1" noChangeArrowheads="1"/>
          </p:cNvPicPr>
          <p:nvPr/>
        </p:nvPicPr>
        <p:blipFill>
          <a:blip r:embed="rId2" cstate="print"/>
          <a:srcRect t="16124" b="11088"/>
          <a:stretch>
            <a:fillRect/>
          </a:stretch>
        </p:blipFill>
        <p:spPr bwMode="auto">
          <a:xfrm>
            <a:off x="1285852" y="214290"/>
            <a:ext cx="628654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афис Фаязович\Мои документы\100 лет Российскому кинопроизводству\IMG_6510.JPG"/>
          <p:cNvPicPr>
            <a:picLocks noChangeAspect="1" noChangeArrowheads="1"/>
          </p:cNvPicPr>
          <p:nvPr/>
        </p:nvPicPr>
        <p:blipFill>
          <a:blip r:embed="rId2" cstate="print"/>
          <a:srcRect t="10656" b="12295"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Рафис Фаязович\Мои документы\100 лет Российскому кинопроизводству\IMG_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афис Фаязович\Мои документы\100 лет Российскому кинопроизводству\IMG_6558.JPG"/>
          <p:cNvPicPr>
            <a:picLocks noChangeAspect="1" noChangeArrowheads="1"/>
          </p:cNvPicPr>
          <p:nvPr/>
        </p:nvPicPr>
        <p:blipFill>
          <a:blip r:embed="rId2" cstate="print"/>
          <a:srcRect l="11111" t="13637" b="11364"/>
          <a:stretch>
            <a:fillRect/>
          </a:stretch>
        </p:blipFill>
        <p:spPr bwMode="auto">
          <a:xfrm>
            <a:off x="214282" y="428604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100 лет Российскому  кинопроизводству  Работники Балтасинского Киноучреждения со своими ветеранами на юбилейном торжестве. 27 августа 2010 г.  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лет Российскому  кинопроизводству</dc:title>
  <dc:creator>Рафис Фаязович</dc:creator>
  <cp:lastModifiedBy>Рафис Фаязович</cp:lastModifiedBy>
  <cp:revision>9</cp:revision>
  <dcterms:created xsi:type="dcterms:W3CDTF">2011-05-19T10:53:51Z</dcterms:created>
  <dcterms:modified xsi:type="dcterms:W3CDTF">2011-05-20T09:53:53Z</dcterms:modified>
</cp:coreProperties>
</file>