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err="1"/>
              <a:t>Коррупциягә</a:t>
            </a:r>
            <a:r>
              <a:rPr lang="ru-RU" sz="1400" dirty="0"/>
              <a:t> </a:t>
            </a:r>
            <a:r>
              <a:rPr lang="ru-RU" sz="1400" dirty="0" err="1"/>
              <a:t>каршы</a:t>
            </a:r>
            <a:r>
              <a:rPr lang="ru-RU" sz="1400" dirty="0"/>
              <a:t> </a:t>
            </a:r>
            <a:r>
              <a:rPr lang="ru-RU" sz="1400" dirty="0" err="1"/>
              <a:t>көрәш</a:t>
            </a:r>
            <a:r>
              <a:rPr lang="ru-RU" sz="1400" dirty="0"/>
              <a:t> </a:t>
            </a:r>
            <a:r>
              <a:rPr lang="ru-RU" sz="1400" dirty="0" err="1"/>
              <a:t>көннәре</a:t>
            </a:r>
            <a:r>
              <a:rPr lang="ru-RU" sz="1400" dirty="0"/>
              <a:t> </a:t>
            </a:r>
            <a:r>
              <a:rPr lang="ru-RU" sz="1400" dirty="0" err="1"/>
              <a:t>кысаларында</a:t>
            </a:r>
            <a:r>
              <a:rPr lang="ru-RU" sz="1400" dirty="0"/>
              <a:t> </a:t>
            </a:r>
            <a:r>
              <a:rPr lang="ru-RU" sz="1400" dirty="0" err="1"/>
              <a:t>Карадуган</a:t>
            </a:r>
            <a:r>
              <a:rPr lang="ru-RU" sz="1400" dirty="0"/>
              <a:t> </a:t>
            </a:r>
            <a:r>
              <a:rPr lang="ru-RU" sz="1400" dirty="0" err="1"/>
              <a:t>авыл</a:t>
            </a:r>
            <a:r>
              <a:rPr lang="ru-RU" sz="1400" dirty="0"/>
              <a:t> </a:t>
            </a:r>
            <a:r>
              <a:rPr lang="ru-RU" sz="1400" dirty="0" err="1"/>
              <a:t>китапханәсендә</a:t>
            </a:r>
            <a:r>
              <a:rPr lang="ru-RU" sz="1400" dirty="0"/>
              <a:t> </a:t>
            </a:r>
            <a:r>
              <a:rPr lang="ru-RU" sz="1400" dirty="0" smtClean="0"/>
              <a:t>4 </a:t>
            </a:r>
            <a:r>
              <a:rPr lang="ru-RU" sz="1400" dirty="0" err="1" smtClean="0"/>
              <a:t>сыйныф</a:t>
            </a:r>
            <a:r>
              <a:rPr lang="ru-RU" sz="1400" dirty="0" smtClean="0"/>
              <a:t> </a:t>
            </a:r>
            <a:r>
              <a:rPr lang="ru-RU" sz="1400" dirty="0" err="1" smtClean="0"/>
              <a:t>укучылары</a:t>
            </a:r>
            <a:r>
              <a:rPr lang="ru-RU" sz="1400" dirty="0" smtClean="0"/>
              <a:t> </a:t>
            </a:r>
            <a:r>
              <a:rPr lang="ru-RU" sz="1400" dirty="0" err="1" smtClean="0"/>
              <a:t>өчен</a:t>
            </a:r>
            <a:r>
              <a:rPr lang="ru-RU" sz="1400" dirty="0" smtClean="0"/>
              <a:t>  «Коррупция- </a:t>
            </a:r>
            <a:r>
              <a:rPr lang="ru-RU" sz="1400" dirty="0" err="1"/>
              <a:t>йогышлы</a:t>
            </a:r>
            <a:r>
              <a:rPr lang="ru-RU" sz="1400" dirty="0"/>
              <a:t> </a:t>
            </a:r>
            <a:r>
              <a:rPr lang="ru-RU" sz="1400" dirty="0" err="1"/>
              <a:t>чир</a:t>
            </a:r>
            <a:r>
              <a:rPr lang="ru-RU" sz="1400" dirty="0"/>
              <a:t>» </a:t>
            </a:r>
            <a:r>
              <a:rPr lang="ru-RU" sz="1400" dirty="0" err="1"/>
              <a:t>исемендә</a:t>
            </a:r>
            <a:r>
              <a:rPr lang="ru-RU" sz="1400" dirty="0"/>
              <a:t> </a:t>
            </a:r>
            <a:r>
              <a:rPr lang="ru-RU" sz="1400" dirty="0" err="1"/>
              <a:t>әңгәмә</a:t>
            </a:r>
            <a:r>
              <a:rPr lang="ru-RU" sz="1400" dirty="0"/>
              <a:t> </a:t>
            </a:r>
            <a:r>
              <a:rPr lang="ru-RU" sz="1400" dirty="0" err="1"/>
              <a:t>үткәрелде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r>
              <a:rPr lang="ru-RU" sz="1400" dirty="0" smtClean="0"/>
              <a:t>Коррупция, т</a:t>
            </a:r>
            <a:r>
              <a:rPr lang="tt-RU" sz="1400" dirty="0" smtClean="0"/>
              <a:t>әртип һәм гаделлек турында өйрәнү әкият геройлары аша башкарылды.</a:t>
            </a:r>
            <a:endParaRPr lang="ru-RU" sz="1400" dirty="0"/>
          </a:p>
          <a:p>
            <a:pPr marL="0" indent="0" algn="just">
              <a:buNone/>
            </a:pPr>
            <a:r>
              <a:rPr lang="tt-RU" sz="1400" dirty="0" smtClean="0"/>
              <a:t>Укучыларга корруп</a:t>
            </a:r>
            <a:r>
              <a:rPr lang="ru-RU" sz="1400" dirty="0" smtClean="0"/>
              <a:t>ц</a:t>
            </a:r>
            <a:r>
              <a:rPr lang="tt-RU" sz="1400" dirty="0" smtClean="0"/>
              <a:t>ия төшенчәсен тулырак аңлату максатыннан “Артык укучы” уены уйналды. </a:t>
            </a:r>
          </a:p>
          <a:p>
            <a:pPr marL="0" indent="0" algn="just">
              <a:buNone/>
            </a:pPr>
            <a:r>
              <a:rPr lang="tt-RU" sz="1400" dirty="0" smtClean="0"/>
              <a:t>Китапханәче “Мин өйрәнәм” сериясендә басылган китапларга күзәтү ясады.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6953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илия\Desktop\коррупция\карад\DSCN0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5670"/>
            <a:ext cx="8712968" cy="674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0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илия\Desktop\коррупция\карад\DSCN0836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70736"/>
            <a:ext cx="9195865" cy="76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1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илия\Desktop\коррупция\карад\DSCN0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17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Лилия</cp:lastModifiedBy>
  <cp:revision>5</cp:revision>
  <dcterms:created xsi:type="dcterms:W3CDTF">2016-12-13T12:01:05Z</dcterms:created>
  <dcterms:modified xsi:type="dcterms:W3CDTF">2016-12-13T13:18:40Z</dcterms:modified>
</cp:coreProperties>
</file>