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t-RU" dirty="0"/>
              <a:t> 20 октябр</a:t>
            </a:r>
            <a:r>
              <a:rPr lang="ru-RU" dirty="0"/>
              <a:t>ь  </a:t>
            </a:r>
            <a:r>
              <a:rPr lang="ru-RU" dirty="0" err="1"/>
              <a:t>көнне</a:t>
            </a:r>
            <a:r>
              <a:rPr lang="ru-RU" dirty="0"/>
              <a:t>  </a:t>
            </a:r>
            <a:r>
              <a:rPr lang="ru-RU" dirty="0" err="1"/>
              <a:t>Карадуган</a:t>
            </a:r>
            <a:r>
              <a:rPr lang="tt-RU" dirty="0"/>
              <a:t> авыл  к</a:t>
            </a:r>
            <a:r>
              <a:rPr lang="ru-RU" dirty="0" err="1"/>
              <a:t>итапханәсендә</a:t>
            </a:r>
            <a:r>
              <a:rPr lang="tt-RU" dirty="0"/>
              <a:t>  Бакый </a:t>
            </a:r>
            <a:r>
              <a:rPr lang="tt-RU" dirty="0" smtClean="0"/>
              <a:t>Зыятдинов </a:t>
            </a:r>
            <a:r>
              <a:rPr lang="tt-RU" dirty="0"/>
              <a:t>исемендәге  гимназиянең  1-2  сыйныф  укучылары  </a:t>
            </a:r>
            <a:r>
              <a:rPr lang="tt-RU" dirty="0" smtClean="0"/>
              <a:t>белән Хәтер </a:t>
            </a:r>
            <a:r>
              <a:rPr lang="tt-RU" dirty="0"/>
              <a:t>көненә багышланган “ Үз тарихыңны яхшы бел” исеме </a:t>
            </a:r>
            <a:r>
              <a:rPr lang="tt-RU" dirty="0" smtClean="0"/>
              <a:t>белән әңгәмә </a:t>
            </a:r>
            <a:r>
              <a:rPr lang="tt-RU" dirty="0"/>
              <a:t>уздырылды.  “ Уйлар үткәнгә илтә...” дигән исемдә </a:t>
            </a:r>
            <a:r>
              <a:rPr lang="tt-RU"/>
              <a:t>китап </a:t>
            </a:r>
            <a:r>
              <a:rPr lang="tt-RU" smtClean="0"/>
              <a:t>күргәзмәсе  </a:t>
            </a:r>
            <a:r>
              <a:rPr lang="tt-RU" dirty="0"/>
              <a:t>төзелеп, китапларга обзор ясалды,   Ркаил </a:t>
            </a:r>
            <a:r>
              <a:rPr lang="tt-RU" dirty="0" smtClean="0"/>
              <a:t>Зәйдулланың “</a:t>
            </a:r>
            <a:r>
              <a:rPr lang="tt-RU" dirty="0"/>
              <a:t>Татар таҗы” китабыннан өзекләр кычкырып укылды.</a:t>
            </a:r>
            <a:endParaRPr lang="ru-RU" dirty="0"/>
          </a:p>
          <a:p>
            <a:pPr marL="0" indent="0">
              <a:buNone/>
            </a:pPr>
            <a:r>
              <a:rPr lang="tt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22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лия\Desktop\хәтер көне\DSCN0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" y="0"/>
            <a:ext cx="9095995" cy="68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8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илия\Desktop\хәтер көне\DSCN0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" y="77492"/>
            <a:ext cx="9029184" cy="67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83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3</cp:revision>
  <dcterms:created xsi:type="dcterms:W3CDTF">2016-11-01T08:03:10Z</dcterms:created>
  <dcterms:modified xsi:type="dcterms:W3CDTF">2016-11-01T08:14:50Z</dcterms:modified>
</cp:coreProperties>
</file>