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 descr="C:\Users\Библиотека\Desktop\576f6c63e6d421558b3f66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217022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264696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сентябрь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көнне Балтач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үзәк китапханәсе хезмәткәрләре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Көзге мәрхәмәтлелек атнасы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мәрхәмәтле эшләр эстафетасы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акциясе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кысаларында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өлкән яшьтәге китап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укучыларның өйләрендә булып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газета-журналлар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китаплар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бирүне оештырдылар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85" name="Picture 13" descr="C:\Users\Библиотека\Desktop\576f6c63e6d421558b3f66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217022" cy="6858000"/>
          </a:xfrm>
          <a:prstGeom prst="rect">
            <a:avLst/>
          </a:prstGeom>
          <a:noFill/>
        </p:spPr>
      </p:pic>
      <p:pic>
        <p:nvPicPr>
          <p:cNvPr id="16386" name="Picture 2" descr="C:\Users\Библиотека\Desktop\Осенняя неделя доброта 2016\20160909_1353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3493" y="3573016"/>
            <a:ext cx="4560507" cy="2736304"/>
          </a:xfrm>
          <a:prstGeom prst="rect">
            <a:avLst/>
          </a:prstGeom>
          <a:noFill/>
        </p:spPr>
      </p:pic>
      <p:pic>
        <p:nvPicPr>
          <p:cNvPr id="16387" name="Picture 3" descr="C:\Users\Библиотека\Desktop\Осенняя неделя доброта 2016\20160909_14045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3573016"/>
            <a:ext cx="4560507" cy="2736304"/>
          </a:xfrm>
          <a:prstGeom prst="rect">
            <a:avLst/>
          </a:prstGeom>
          <a:noFill/>
        </p:spPr>
      </p:pic>
      <p:pic>
        <p:nvPicPr>
          <p:cNvPr id="16388" name="Picture 4" descr="C:\Users\Библиотека\Desktop\Осенняя неделя доброта 2016\20160909_14523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188640"/>
            <a:ext cx="5280586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Библиотека</dc:creator>
  <cp:lastModifiedBy>Библиотека</cp:lastModifiedBy>
  <cp:revision>2</cp:revision>
  <dcterms:created xsi:type="dcterms:W3CDTF">2016-09-13T06:24:18Z</dcterms:created>
  <dcterms:modified xsi:type="dcterms:W3CDTF">2016-09-13T06:35:41Z</dcterms:modified>
</cp:coreProperties>
</file>