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14281-CB2B-4D63-940A-DD731FB468A4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644CA4-256F-4576-930C-F99C4F1B25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71600"/>
            <a:ext cx="7629472" cy="3929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2 сентябрь </a:t>
            </a:r>
            <a:r>
              <a:rPr lang="ru-RU" sz="3600" dirty="0" err="1" smtClean="0"/>
              <a:t>көнне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3-сентябрь-</a:t>
            </a:r>
            <a:r>
              <a:rPr lang="tt-RU" sz="3600" dirty="0" smtClean="0"/>
              <a:t>Т</a:t>
            </a:r>
            <a:r>
              <a:rPr lang="ru-RU" sz="3600" dirty="0" err="1" smtClean="0"/>
              <a:t>ерроризмга</a:t>
            </a:r>
            <a:r>
              <a:rPr lang="ru-RU" sz="3600" dirty="0" smtClean="0"/>
              <a:t> </a:t>
            </a:r>
            <a:r>
              <a:rPr lang="ru-RU" sz="3600" dirty="0" err="1" smtClean="0"/>
              <a:t>каршы</a:t>
            </a:r>
            <a:r>
              <a:rPr lang="ru-RU" sz="3600" dirty="0" smtClean="0"/>
              <a:t> </a:t>
            </a:r>
            <a:r>
              <a:rPr lang="tt-RU" sz="3600" dirty="0" smtClean="0"/>
              <a:t>көрәштә бердәмлек  көне уңаеннан </a:t>
            </a:r>
            <a:r>
              <a:rPr lang="tt-RU" sz="3600" dirty="0" smtClean="0"/>
              <a:t/>
            </a:r>
            <a:br>
              <a:rPr lang="tt-RU" sz="3600" dirty="0" smtClean="0"/>
            </a:br>
            <a:r>
              <a:rPr lang="tt-RU" sz="3600" dirty="0" smtClean="0"/>
              <a:t>Балтач </a:t>
            </a:r>
            <a:r>
              <a:rPr lang="tt-RU" sz="3600" dirty="0" smtClean="0"/>
              <a:t>үзәк китапханәсендә </a:t>
            </a:r>
            <a:r>
              <a:rPr lang="tt-RU" sz="3600" dirty="0" smtClean="0"/>
              <a:t/>
            </a:r>
            <a:br>
              <a:rPr lang="tt-RU" sz="3600" dirty="0" smtClean="0"/>
            </a:br>
            <a:r>
              <a:rPr lang="tt-RU" sz="3600" dirty="0" smtClean="0"/>
              <a:t>“</a:t>
            </a:r>
            <a:r>
              <a:rPr lang="tt-RU" sz="3600" dirty="0" smtClean="0"/>
              <a:t>Терроризм –основная угроза XXI века”</a:t>
            </a:r>
            <a:r>
              <a:rPr lang="en-US" sz="3600" dirty="0" smtClean="0"/>
              <a:t> </a:t>
            </a:r>
            <a:r>
              <a:rPr lang="en-US" sz="3600" dirty="0" err="1" smtClean="0"/>
              <a:t>исемендә</a:t>
            </a:r>
            <a:r>
              <a:rPr lang="en-US" sz="3600" dirty="0" smtClean="0"/>
              <a:t> </a:t>
            </a:r>
            <a:r>
              <a:rPr lang="en-US" sz="3600" dirty="0" err="1" smtClean="0"/>
              <a:t>китап</a:t>
            </a:r>
            <a:r>
              <a:rPr lang="en-US" sz="3600" dirty="0" smtClean="0"/>
              <a:t> </a:t>
            </a:r>
            <a:r>
              <a:rPr lang="en-US" sz="3600" dirty="0" err="1" smtClean="0"/>
              <a:t>күргәзмәсе</a:t>
            </a:r>
            <a:r>
              <a:rPr lang="en-US" sz="3600" dirty="0" smtClean="0"/>
              <a:t> </a:t>
            </a:r>
            <a:r>
              <a:rPr lang="tt-RU" sz="3600" dirty="0" smtClean="0"/>
              <a:t>эшләнеп, төрле яшьтәге китап укучыларга тәкъдим ителде.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11976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Desktop\терроризм\20160902_08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4089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Desktop\терроризм\20160510_113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6097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2 сентябрь көнне  3-сентябрь-Терроризмга каршы көрәштә бердәмлек  көне уңаеннан  Балтач үзәк китапханәсендә  “Терроризм –основная угроза XXI века” исемендә китап күргәзмәсе эшләнеп, төрле яшьтәге китап укучыларга тәкъдим ителде. </vt:lpstr>
      <vt:lpstr>Слайд 2</vt:lpstr>
      <vt:lpstr>Слайд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сентябрь көнне  3-сентябрь-Терроризмга каршы көрәштә бердәмлек  көне уңаеннан  Балтач үзәк китапханәсендә  “Терроризм –основная угроза XXI века” исемендә китап күргәзмәсе эшләнеп, төрле яшьтәге китап укучыларга тәкъдим ителде. </dc:title>
  <dc:creator>Библиотека</dc:creator>
  <cp:lastModifiedBy>Библиотека</cp:lastModifiedBy>
  <cp:revision>1</cp:revision>
  <dcterms:created xsi:type="dcterms:W3CDTF">2016-09-02T11:15:20Z</dcterms:created>
  <dcterms:modified xsi:type="dcterms:W3CDTF">2016-09-02T11:20:19Z</dcterms:modified>
</cp:coreProperties>
</file>