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CC90-6598-42FC-A6AC-1F8F22B41260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45A-A058-45F1-803F-95D75354A9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CC90-6598-42FC-A6AC-1F8F22B41260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45A-A058-45F1-803F-95D75354A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CC90-6598-42FC-A6AC-1F8F22B41260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45A-A058-45F1-803F-95D75354A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CC90-6598-42FC-A6AC-1F8F22B41260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45A-A058-45F1-803F-95D75354A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CC90-6598-42FC-A6AC-1F8F22B41260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45A-A058-45F1-803F-95D75354A9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CC90-6598-42FC-A6AC-1F8F22B41260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45A-A058-45F1-803F-95D75354A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CC90-6598-42FC-A6AC-1F8F22B41260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45A-A058-45F1-803F-95D75354A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CC90-6598-42FC-A6AC-1F8F22B41260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45A-A058-45F1-803F-95D75354A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CC90-6598-42FC-A6AC-1F8F22B41260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45A-A058-45F1-803F-95D75354A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CC90-6598-42FC-A6AC-1F8F22B41260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45A-A058-45F1-803F-95D75354A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CC90-6598-42FC-A6AC-1F8F22B41260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BF745A-A058-45F1-803F-95D75354A95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FBCC90-6598-42FC-A6AC-1F8F22B41260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BF745A-A058-45F1-803F-95D75354A95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371600"/>
            <a:ext cx="6884882" cy="3200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22 август к</a:t>
            </a:r>
            <a:r>
              <a:rPr lang="tt-RU" sz="2700" dirty="0" smtClean="0"/>
              <a:t>өнне Балтач үзәк китапханәсе каршында, 22 август- Россия Дәүләт флагы көне уңаеннан, район халкына китап күргәзмәсе тәкъдим ителде. Үзәк китапханә каршында эшләүче “Салават күпере” тозлы камырдан эшләнмәләр клубы әгъзалары тозлы камырдан </a:t>
            </a:r>
            <a:r>
              <a:rPr lang="tt-RU" sz="2700" dirty="0" smtClean="0"/>
              <a:t>Россия </a:t>
            </a:r>
            <a:r>
              <a:rPr lang="tt-RU" sz="2700" dirty="0" smtClean="0"/>
              <a:t>флагы ясадылар</a:t>
            </a:r>
            <a:r>
              <a:rPr lang="tt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429132"/>
            <a:ext cx="7854696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Новая папка (3)\IMG-20160822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Новая папка (3)\IMG-20160822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143404" cy="6905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ая папка (3)\IMG-20160822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143404" cy="6905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 (3)\IMG-20160822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Новая папка (3)\IMG-20160822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Новая папка (3)\IMG-20160822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6787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Новая папка (3)\IMG-20160822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143404" cy="6905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Новая папка (3)\IMG-20160822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Новая папка (3)\IMG-20160822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Новая папка (3)\IMG-20160822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4143404" cy="6905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43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22 август көнне Балтач үзәк китапханәсе каршында, 22 август- Россия Дәүләт флагы көне уңаеннан, район халкына китап күргәзмәсе тәкъдим ителде. Үзәк китапханә каршында эшләүче “Салават күпере” тозлы камырдан эшләнмәләр клубы әгъзалары тозлы камырдан Россия флагы ясадылар.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август көнне Балтач үзәк китапханәсе каршында, 22 август- Россия Дәүләт флагы көне уңаеннан, район халкына китап күргәзмәсе тәкъдим ителде. Үзәк китапханә каршында эшләүче “Салават күпере” тозлы камырдан эшләнмәләр клубы әгъзалары тозлы камырдан Россия флагы ясадылар. </dc:title>
  <dc:creator>User</dc:creator>
  <cp:lastModifiedBy>User</cp:lastModifiedBy>
  <cp:revision>1</cp:revision>
  <dcterms:created xsi:type="dcterms:W3CDTF">2016-08-22T11:30:56Z</dcterms:created>
  <dcterms:modified xsi:type="dcterms:W3CDTF">2016-08-22T11:37:10Z</dcterms:modified>
</cp:coreProperties>
</file>