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262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3536950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6A3AF-DF9A-4B36-92DC-2F58DB160E17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7E7FF-1906-494B-B68B-3D7879227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E0EAF-D54E-42CB-94B8-775CB7C93311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8FCF3-1FA6-4775-B032-BF181AD9E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262CD-3157-4904-A8EA-0E49C9A14DFE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935B-C3CB-428E-99DC-756D221138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96DC5-3022-41B9-BEF8-613B3492E202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3DC8F-D0C0-4BCF-97DE-A3E48ED13B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3536950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59624-1758-4D19-B700-E455A4FC1456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D7AF8-3800-4080-A7CE-FA43605CA3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49140-BB56-4165-8B12-2FC1833E7300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7AF00-906F-4FC5-9E40-14E31D274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BB36D-8C86-4188-AC72-E82455D70E04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A3B8-3292-4DB9-A07F-F6C196C90E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E79FD-21D7-428E-900A-673922957E52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2BA89-B45D-4492-8110-BFE6FBDEF1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727FB-72A3-4BEB-A00F-4328D10FB1F1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A6AC8-62DE-4C74-A40A-E8FCD97A0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7BB1-69BA-44A1-91D4-C25CC5A890CF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1F3E6-0210-45F9-80C4-55FEAB335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3536950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B0C4F-D3E2-46D4-B0E6-0D0CCD0395D9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D95E-EB73-4E89-A6F4-AF394DD3EE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38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613" y="5829300"/>
            <a:ext cx="488473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7250" y="976313"/>
            <a:ext cx="4800600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0"/>
            <a:ext cx="1885950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9F70C2-CEB3-422D-A122-A3AB56918D95}" type="datetimeFigureOut">
              <a:rPr lang="ru-RU"/>
              <a:pPr>
                <a:defRPr/>
              </a:pPr>
              <a:t>23.06.2016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0"/>
            <a:ext cx="2514600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0"/>
            <a:ext cx="1371600" cy="487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C59C3-C94B-4528-97A4-DA7FDEB3A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250" y="2339975"/>
            <a:ext cx="6048375" cy="6192838"/>
          </a:xfrm>
        </p:spPr>
        <p:txBody>
          <a:bodyPr rtlCol="0">
            <a:normAutofit fontScale="62500" lnSpcReduction="20000"/>
          </a:bodyPr>
          <a:lstStyle/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Гражданин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обязан обратиться в арбитражный суд с заявлением о признании его банкротом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случае, если удовлетворение требований одного кредитора или нескольких кредиторов приводит к невозможности исполнения гражданином денежных обязательств и (или) обязанности по уплате обязательных платежей в полном объеме перед другими кредиторами и размер таких обязательств и обязанности в совокупности составляет не менее чем пятьсот тысяч рублей, не позднее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тридцати рабочих дней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 дня, когда он узнал или должен был узнать об этом.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(п.1 ст.213.4 Закона о банкротстве)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Неисполнение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индивидуальным предпринимателем или гражданином обязанности по подаче заявления о признании соответственно индивидуального предпринимателя, гражданина банкротом в арбитражный суд в случаях, предусмотренных законодательством о несостоятельности (банкротстве),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влечет наложение административного штрафа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граждан в размере от одной тысячи до трех тысяч рублей; на должностных лиц – от пяти тысяч до десяти тысяч рублей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(ч.5 ст.14.13 КоАП РФ).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неисполнении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обращению в арбитражный суд с заявлением о признании себя банкротом и наличии признаков административного правонарушения, предусмотренного 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ст.14.13 КоАП РФ,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налоговый орган в силу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23.5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РФ вправе возбудить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делу об указанном административном правонарушении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При установлении фактов совершения неправомерных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действий при банкротстве арбитражным судом в соответствии со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213.28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Закона о банкротстве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может быть рассмотрен вопрос 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неосвобождении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гражданина-должника от обязательств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1900" i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ru-RU" sz="1900" i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Применяемые сокращения: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Закон о банкротстве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– Федеральный закон от 26.10.2002 №127-ФЗ «О несостоятельности (банкротстве)</a:t>
            </a: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РФ -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Российской Федерации об административных правонарушениях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95536"/>
            <a:ext cx="4940002" cy="1584176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алогоплательщики!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1 октября 2015 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введен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положения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закона от 26.10.2002  №127 – ФЗ   «О несостоятельности (банкротстве)», регулирующие  процедуры, применяемые в делах о несостоятельности (банкротстве) граждан.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Рисунок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323850"/>
            <a:ext cx="9271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34150" y="7599363"/>
            <a:ext cx="323850" cy="1136650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3850"/>
            <a:ext cx="166688" cy="985838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34150" y="8736013"/>
            <a:ext cx="323850" cy="407987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57</TotalTime>
  <Words>222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Trebuchet MS</vt:lpstr>
      <vt:lpstr>Arial</vt:lpstr>
      <vt:lpstr>Georgia</vt:lpstr>
      <vt:lpstr>Calibri</vt:lpstr>
      <vt:lpstr>Times New Roman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налогоплательщики!</dc:title>
  <dc:creator>Хаертдинова Светлана Рамилевна</dc:creator>
  <cp:lastModifiedBy>1675-00-138</cp:lastModifiedBy>
  <cp:revision>10</cp:revision>
  <dcterms:modified xsi:type="dcterms:W3CDTF">2016-06-23T06:55:56Z</dcterms:modified>
</cp:coreProperties>
</file>