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“Тарихны яхшы бел, балам”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 13 май көнне Сәрдек авыл китапханәсендә 1-4 сыйныф укучылары белән мәдәни көндәлек проектын тәмамлау кысаларында “Тарихны яхшы бел, балам” дип исемләнгән әңгәмә уздырылды. Әңгәмәдә 1 укучы авыру сәбәпле 4 укучы катнашты. Әңгәмә ахырында балаларга тарихка багышлап эшләнгән китап кыстыргычлары бирелде.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Фоталар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SAM_1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56</Words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“Тарихны яхшы бел, балам”</vt:lpstr>
      <vt:lpstr>Фоталар.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«Тыныч булсын дөньялар»</dc:title>
  <dc:creator>я</dc:creator>
  <cp:lastModifiedBy>я</cp:lastModifiedBy>
  <cp:revision>4</cp:revision>
  <dcterms:created xsi:type="dcterms:W3CDTF">2016-05-05T16:03:10Z</dcterms:created>
  <dcterms:modified xsi:type="dcterms:W3CDTF">2016-05-13T18:31:45Z</dcterms:modified>
</cp:coreProperties>
</file>