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/>
          <a:lstStyle/>
          <a:p>
            <a:r>
              <a:rPr lang="tt-RU" dirty="0" smtClean="0"/>
              <a:t>“Тукай иҗаты чиксез дәрья”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>
            <a:normAutofit fontScale="62500" lnSpcReduction="20000"/>
          </a:bodyPr>
          <a:lstStyle/>
          <a:p>
            <a:r>
              <a:rPr lang="tt-RU" dirty="0" smtClean="0"/>
              <a:t>Сәрдек авыл китапханәсендә(филиал №31) 20 нче апрель көнне Бөтенроссия “Тукай иленә сәяхәт” акциясе кысаларында “Тукай иҗаты чиксез дәрья” дип исемләнгән шигырь( кычкырып уку) кичәсе уздырылды.</a:t>
            </a:r>
            <a:endParaRPr lang="ru-RU" dirty="0" smtClean="0"/>
          </a:p>
          <a:p>
            <a:r>
              <a:rPr lang="tt-RU" dirty="0" smtClean="0"/>
              <a:t>   Кичәдә 6 яштән- 12 яшкә кадәрле балалар белән, Г. Тукайның “Пар ат”, “ Су анасы”,”Бәйрәм бүген”,”Төлке һәм йөзем җимеше”, “Шүрәле”,”Сабыйга” шигырләре кычкырып укылды.</a:t>
            </a:r>
            <a:endParaRPr lang="ru-RU" dirty="0" smtClean="0"/>
          </a:p>
          <a:p>
            <a:r>
              <a:rPr lang="tt-RU" dirty="0" smtClean="0"/>
              <a:t>    Шигырьләрне укыганнан соң балалар үз фикерләрен әйттеләр:”Без Г.Тукай шигырьләрен бик яратабыз.Тукай абыебыз үзенең күп кенә шигырьләрендә безне, балаларны, эш сөяргә,тәртипле,белемле булырга өнди. Гю Тукай мәңге яшәсен,”- диделәр алар.</a:t>
            </a:r>
            <a:endParaRPr lang="ru-RU" dirty="0" smtClean="0"/>
          </a:p>
          <a:p>
            <a:r>
              <a:rPr lang="tt-RU" dirty="0" smtClean="0"/>
              <a:t>   Кичә Г. Тукайның”Туган тел” җыры белән тәмамлады.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Фоталар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SAM_07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M_0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M_0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127</Words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“Тукай иҗаты чиксез дәрья”</vt:lpstr>
      <vt:lpstr>Фоталар.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«Тыныч булсын дөньялар»</dc:title>
  <dc:creator>я</dc:creator>
  <cp:lastModifiedBy>я</cp:lastModifiedBy>
  <cp:revision>3</cp:revision>
  <dcterms:created xsi:type="dcterms:W3CDTF">2016-05-05T16:03:10Z</dcterms:created>
  <dcterms:modified xsi:type="dcterms:W3CDTF">2016-05-05T17:05:59Z</dcterms:modified>
</cp:coreProperties>
</file>