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8" r:id="rId3"/>
    <p:sldId id="259" r:id="rId4"/>
    <p:sldId id="260" r:id="rId5"/>
    <p:sldId id="261"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6" d="100"/>
          <a:sy n="96" d="100"/>
        </p:scale>
        <p:origin x="-42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05.05.2016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05.05.2016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05.05.2016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05.05.2016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05.05.2016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05.05.2016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4291"/>
            <a:ext cx="7772400" cy="1571635"/>
          </a:xfrm>
        </p:spPr>
        <p:txBody>
          <a:bodyPr/>
          <a:lstStyle/>
          <a:p>
            <a:r>
              <a:rPr lang="tt-RU" dirty="0" smtClean="0"/>
              <a:t>”Ничә буын сине үз итә” </a:t>
            </a:r>
            <a:endParaRPr lang="ru-RU" dirty="0"/>
          </a:p>
        </p:txBody>
      </p:sp>
      <p:sp>
        <p:nvSpPr>
          <p:cNvPr id="3" name="Подзаголовок 2"/>
          <p:cNvSpPr>
            <a:spLocks noGrp="1"/>
          </p:cNvSpPr>
          <p:nvPr>
            <p:ph type="subTitle" idx="1"/>
          </p:nvPr>
        </p:nvSpPr>
        <p:spPr>
          <a:xfrm>
            <a:off x="1371600" y="1714488"/>
            <a:ext cx="6400800" cy="3924312"/>
          </a:xfrm>
        </p:spPr>
        <p:txBody>
          <a:bodyPr>
            <a:normAutofit fontScale="85000" lnSpcReduction="20000"/>
          </a:bodyPr>
          <a:lstStyle/>
          <a:p>
            <a:r>
              <a:rPr lang="tt-RU" dirty="0" smtClean="0"/>
              <a:t>26 апрель көнне Сәрдек авылында, мәктәп- бакча комплексында, Сәрдек авыл китапханәсе белән берлектә Г. Тукайга 130 яш уңаеннан ”Ничә буын сине үз итә” исемле музыкал тематик кичә уздырылды.Кичә бик җанлы һәм күңелле узды.Кичә Г.Тукайның балачагында яратып уйнала торган уеннарының берсе “Капкалы” уены белән һәм “ И Туган тел” җыры белән тәмамланды.</a:t>
            </a:r>
            <a:endParaRPr lang="ru-RU" dirty="0" smtClean="0"/>
          </a:p>
          <a:p>
            <a:r>
              <a:rPr lang="tt-RU" dirty="0" smtClean="0"/>
              <a:t> </a:t>
            </a:r>
            <a:endParaRPr lang="ru-RU" dirty="0" smtClean="0"/>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Фоталар</a:t>
            </a:r>
            <a:r>
              <a:rPr lang="ru-RU" dirty="0" smtClean="0"/>
              <a:t>.</a:t>
            </a:r>
            <a:endParaRPr lang="ru-RU" dirty="0"/>
          </a:p>
        </p:txBody>
      </p:sp>
      <p:pic>
        <p:nvPicPr>
          <p:cNvPr id="6" name="Содержимое 5" descr="5V_3bXKkRuU.jpg"/>
          <p:cNvPicPr>
            <a:picLocks noGrp="1" noChangeAspect="1"/>
          </p:cNvPicPr>
          <p:nvPr>
            <p:ph idx="1"/>
          </p:nvPr>
        </p:nvPicPr>
        <p:blipFill>
          <a:blip r:embed="rId2"/>
          <a:stretch>
            <a:fillRect/>
          </a:stretch>
        </p:blipFill>
        <p:spPr>
          <a:xfrm>
            <a:off x="1554691" y="1600200"/>
            <a:ext cx="6034617" cy="4525963"/>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8" name="Содержимое 7" descr="Bph6qINwGGE.jpg"/>
          <p:cNvPicPr>
            <a:picLocks noGrp="1" noChangeAspect="1"/>
          </p:cNvPicPr>
          <p:nvPr>
            <p:ph idx="1"/>
          </p:nvPr>
        </p:nvPicPr>
        <p:blipFill>
          <a:blip r:embed="rId2"/>
          <a:stretch>
            <a:fillRect/>
          </a:stretch>
        </p:blipFill>
        <p:spPr>
          <a:xfrm>
            <a:off x="1554691" y="1600200"/>
            <a:ext cx="6034617" cy="4525963"/>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6" name="Содержимое 5" descr="SQSz9iyst9s.jpg"/>
          <p:cNvPicPr>
            <a:picLocks noGrp="1" noChangeAspect="1"/>
          </p:cNvPicPr>
          <p:nvPr>
            <p:ph idx="1"/>
          </p:nvPr>
        </p:nvPicPr>
        <p:blipFill>
          <a:blip r:embed="rId2"/>
          <a:stretch>
            <a:fillRect/>
          </a:stretch>
        </p:blipFill>
        <p:spPr>
          <a:xfrm>
            <a:off x="1554691" y="1600200"/>
            <a:ext cx="6034617" cy="4525963"/>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6" name="Содержимое 5" descr="ZsbYPGvf-aU.jpg"/>
          <p:cNvPicPr>
            <a:picLocks noGrp="1" noChangeAspect="1"/>
          </p:cNvPicPr>
          <p:nvPr>
            <p:ph idx="1"/>
          </p:nvPr>
        </p:nvPicPr>
        <p:blipFill>
          <a:blip r:embed="rId2"/>
          <a:stretch>
            <a:fillRect/>
          </a:stretch>
        </p:blipFill>
        <p:spPr>
          <a:xfrm>
            <a:off x="1554691" y="1600200"/>
            <a:ext cx="6034617" cy="4525963"/>
          </a:xfrm>
        </p:spPr>
      </p:pic>
    </p:spTree>
  </p:cSld>
  <p:clrMapOvr>
    <a:masterClrMapping/>
  </p:clrMapOvr>
</p:sld>
</file>

<file path=ppt/theme/theme1.xml><?xml version="1.0" encoding="utf-8"?>
<a:theme xmlns:a="http://schemas.openxmlformats.org/drawingml/2006/main" name="Тема Office">
  <a:themeElements>
    <a:clrScheme name="Серая">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TotalTime>
  <Words>69</Words>
  <PresentationFormat>Экран (4:3)</PresentationFormat>
  <Paragraphs>4</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”Ничә буын сине үз итә” </vt:lpstr>
      <vt:lpstr>Фоталар.</vt:lpstr>
      <vt:lpstr>Слайд 3</vt:lpstr>
      <vt:lpstr>Слайд 4</vt:lpstr>
      <vt:lpstr>Слайд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«Тыныч булсын дөньялар»</dc:title>
  <dc:creator>я</dc:creator>
  <cp:lastModifiedBy>я</cp:lastModifiedBy>
  <cp:revision>2</cp:revision>
  <dcterms:created xsi:type="dcterms:W3CDTF">2016-05-05T16:03:10Z</dcterms:created>
  <dcterms:modified xsi:type="dcterms:W3CDTF">2016-05-05T16:37:05Z</dcterms:modified>
</cp:coreProperties>
</file>