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5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Тыныч</a:t>
            </a:r>
            <a:r>
              <a:rPr lang="ru-RU" dirty="0" smtClean="0"/>
              <a:t> </a:t>
            </a:r>
            <a:r>
              <a:rPr lang="ru-RU" dirty="0" err="1" smtClean="0"/>
              <a:t>булсын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tt-RU" dirty="0" smtClean="0"/>
              <a:t>өн</a:t>
            </a:r>
            <a:r>
              <a:rPr lang="ru-RU" dirty="0" err="1" smtClean="0"/>
              <a:t>ьялар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3924312"/>
          </a:xfrm>
        </p:spPr>
        <p:txBody>
          <a:bodyPr>
            <a:normAutofit fontScale="70000" lnSpcReduction="20000"/>
          </a:bodyPr>
          <a:lstStyle/>
          <a:p>
            <a:r>
              <a:rPr lang="tt-RU" dirty="0" smtClean="0"/>
              <a:t>Сәрдек авыл китапханәсендә ( Филиал №31) 4 май көнне “ Читаем детям овойне” , бөтенхалык акциясе кысаларында “Тыныч булсын дөньялар” исеме астында 2 нче сыйныф укучылары белән сугыш турында шигырьләр уку чарасы үткәрелде. Чарада  күпчелек   М. Җәлил шигырьләре:”Кызыл ромашка”, ”Соңгы җыр”, ”Вәхшәт”, ”Чулпанга”, ”Батырлык турында”, һ.б.шигырьләр кычкырып укылды.                                                                 </a:t>
            </a:r>
            <a:endParaRPr lang="ru-RU" dirty="0" smtClean="0"/>
          </a:p>
          <a:p>
            <a:r>
              <a:rPr lang="tt-RU" dirty="0" smtClean="0"/>
              <a:t>     2 нче сыйныф укучылары барлыгы 5 укучыдан тора, чарада 5укучы да актив катнашты. Китапханәче: Лотфуллина Ф. М.  һәм 5 нче сыйныф укучылар мондый акцияләр еш булсын, илләребез тыныч булсын  иде дигән теләктә калабыз.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Фоталар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SAM_09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09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9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9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</Words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«Тыныч булсын дөньялар»</vt:lpstr>
      <vt:lpstr>Фоталар.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«Тыныч булсын дөньялар»</dc:title>
  <dc:creator>я</dc:creator>
  <cp:lastModifiedBy>я</cp:lastModifiedBy>
  <cp:revision>1</cp:revision>
  <dcterms:created xsi:type="dcterms:W3CDTF">2016-05-05T16:03:10Z</dcterms:created>
  <dcterms:modified xsi:type="dcterms:W3CDTF">2016-05-05T16:09:42Z</dcterms:modified>
</cp:coreProperties>
</file>