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7C57091-B11B-48DA-8892-B1DBC9F8C3D5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C93481A-1CA0-422A-A4B9-39F361938DD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00800" cy="4320480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22 апрель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Балтач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үзәк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китапханәсендә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"Библионочь-2016"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Бөтенруссия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акциясенә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кушылып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"2016 ел-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Руссиядә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кино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елы"на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багышланган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Серле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кино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дөньясы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исемләнгән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чара узды.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Китап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укучыларыбыз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һәм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килгән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кунаклар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Букроссинг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күргәзмәсе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белән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таныштылар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мастер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классларда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катнаштылар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"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Сүнмәс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дәрт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ансамбленең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чыгышын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тыңладылар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шифалы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үләннәр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белән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чәй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эчтеләр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киноквеста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катнашып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төрле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кызыклы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сорауларга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җаваплар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таптылар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"Семейные хлопоты"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киносын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караганнан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фикер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алышуда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катнаштылар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192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Библиотека\Рабочий стол\библионочь 2016\iTSa4H7658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44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Documents and Settings\Библиотека\Рабочий стол\библионочь 2016\IGBA8Ifc_U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-27384"/>
            <a:ext cx="6768752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90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Библиотека\Рабочий стол\библионочь 2016\MHMYquS91U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6632"/>
            <a:ext cx="6741368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07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Documents and Settings\Библиотека\Рабочий стол\библионочь 2016\TabK2ek1Q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6632"/>
            <a:ext cx="6741368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08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55</TotalTime>
  <Words>80</Words>
  <Application>Microsoft Office PowerPoint</Application>
  <PresentationFormat>Экран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Библиотека</dc:creator>
  <cp:lastModifiedBy>Библиотека</cp:lastModifiedBy>
  <cp:revision>3</cp:revision>
  <dcterms:created xsi:type="dcterms:W3CDTF">2016-04-26T04:51:58Z</dcterms:created>
  <dcterms:modified xsi:type="dcterms:W3CDTF">2016-04-26T11:43:24Z</dcterms:modified>
</cp:coreProperties>
</file>