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361B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333648152-1483968-abstract_background_with_a_film_strip_149-mb_41954-2_www.hqtexture.co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8" y="0"/>
            <a:ext cx="9142052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43240" y="1"/>
            <a:ext cx="5786478" cy="642917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rgbClr val="FFFF00"/>
                </a:solidFill>
                <a:latin typeface="Monotype Corsiva" pitchFamily="66" charset="0"/>
                <a:cs typeface="Times New Roman" pitchFamily="18" charset="0"/>
              </a:rPr>
              <a:t>БАЛТАСИНСКАЯ МЕЖПОСЕЛЕНЧЕСКАЯ ЦЕНТРАЛЬНАЯ БИБЛИОТЕКА</a:t>
            </a:r>
            <a:endParaRPr lang="ru-RU" sz="2400" b="1" i="1" dirty="0">
              <a:solidFill>
                <a:srgbClr val="FFFF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1028" name="Picture 4" descr="C:\Users\User\Desktop\kin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72140"/>
            <a:ext cx="3143240" cy="128586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714612" y="571481"/>
            <a:ext cx="6286544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b="1" i="1" dirty="0" smtClean="0">
                <a:solidFill>
                  <a:srgbClr val="361B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ВАС ОЖИДАЕТ: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00-19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.1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ВСТРЕЧА ГОСТЕЙ 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ФОЙЕ 1 ЭТАЖ.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361B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19.10-19.30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ОБЗОР ВЫСТАВКИ РИСУНКОВ 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ОНЫКЛАРЫҢ БҮГЕН, ТУКАЙ, СИНЕ УКЫЙ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КНИ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ЖНОЙ ВЫСТАВКИ 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ХАЛКЫҢ БЕЛӘН БЕРГӘ ЯШӘ, ТУКАЙ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ТАНТАМАРЕСКА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ФОЙЕ 1 ЭТАЖ.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361B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19.30-19.40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ЗНАКОМСТВО С ВЫСТАВКОЙ 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БУККРОССИНГ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ФОЙЕ 2 ЭТАЖ.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361B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19.40-20.00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ВЫСТУПЛЕНИЕ АНСАМБЛЯ ВЕТЕРАНОВ 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СҮНМӘС ДӘРТ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ФОЙЕ 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ЭТАЖ.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361B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20.00-20.20 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МАСТЕР-КЛАСС</a:t>
            </a:r>
            <a:r>
              <a:rPr kumimoji="0" lang="ru-RU" sz="1300" b="1" i="0" u="none" strike="noStrike" cap="none" normalizeH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00" b="1" i="1" u="none" strike="noStrike" cap="none" normalizeH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«ВЫШИВКА С АТЛАСНЫМИ ЛЕНТАМИ», «ВОЛШЕБСТВО СВОИМИ РУКАМИ»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ФОЙЕ 2 ЭТАЖ.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361B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20.20-20.40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КИНОКВЕСТ 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ФИЛЬМ, ФИЛЬМ, ФИЛЬМ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ЧИТАЛЬНЫЙ ЗАЛ.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361B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20.30-22.00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КИНОЗАЛ В БИБЛИОТЕКЕ ПОКАЗ ХУДОЖЕСТВЕННОГО ФИЛЬМА 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СЕМЕЙНЫЕ ХЛОПОТЫ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ЧИТАЛЬНЫЙ ЗАЛ.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361B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22.00-22.30 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ОБСУЖДЕНИЕ ФИЛЬМА ЗА  ЧАЕПИТИЕМ С САМОВАРА</a:t>
            </a:r>
            <a:r>
              <a:rPr kumimoji="0" lang="tt-RU" sz="1300" b="1" i="0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ШИФАЛЫ Ч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 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tt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ЙӨРӘККӘ ДӘВА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1300" b="1" i="1" u="none" strike="noStrike" cap="none" normalizeH="0" baseline="0" dirty="0" smtClean="0">
                <a:ln>
                  <a:noFill/>
                </a:ln>
                <a:solidFill>
                  <a:srgbClr val="361B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361B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9590581">
            <a:off x="-262537" y="660652"/>
            <a:ext cx="30890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i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stral" pitchFamily="66" charset="0"/>
              </a:rPr>
              <a:t>БИБЛИО-</a:t>
            </a:r>
          </a:p>
          <a:p>
            <a:pPr algn="ctr"/>
            <a:r>
              <a:rPr lang="ru-RU" sz="4800" b="1" i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stral" pitchFamily="66" charset="0"/>
              </a:rPr>
              <a:t>НОЧЬ 2016</a:t>
            </a:r>
          </a:p>
          <a:p>
            <a:pPr algn="ctr"/>
            <a:r>
              <a:rPr lang="ru-RU" sz="4800" b="1" i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stral" pitchFamily="66" charset="0"/>
              </a:rPr>
              <a:t>22 АПРЕЛЯ</a:t>
            </a:r>
            <a:endParaRPr lang="ru-RU" sz="4800" i="1" dirty="0">
              <a:solidFill>
                <a:srgbClr val="FFFF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714876" y="6215082"/>
            <a:ext cx="44291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spc="50" dirty="0" smtClean="0">
                <a:ln w="11430">
                  <a:solidFill>
                    <a:srgbClr val="663300"/>
                  </a:solidFill>
                </a:ln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НАЧАЛО В</a:t>
            </a:r>
            <a:r>
              <a:rPr lang="ru-RU" sz="2600" b="1" i="1" spc="50" dirty="0" smtClean="0">
                <a:ln w="11430">
                  <a:solidFill>
                    <a:srgbClr val="663300"/>
                  </a:solidFill>
                </a:ln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>
                  <a:solidFill>
                    <a:srgbClr val="663300"/>
                  </a:solidFill>
                </a:ln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19.00 </a:t>
            </a:r>
            <a:r>
              <a:rPr lang="ru-RU" sz="2400" b="1" i="1" spc="50" dirty="0" smtClean="0">
                <a:ln w="11430">
                  <a:solidFill>
                    <a:srgbClr val="663300"/>
                  </a:solidFill>
                </a:ln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ЧАСОВ</a:t>
            </a:r>
            <a:endParaRPr lang="ru-RU" sz="2400" dirty="0">
              <a:ln w="11430">
                <a:solidFill>
                  <a:srgbClr val="663300"/>
                </a:solidFill>
              </a:ln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146</Words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БАЛТАСИНСКАЯ МЕЖПОСЕЛЕНЧЕСКАЯ ЦЕНТРАЛЬНАЯ БИБЛИОТЕКА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28</cp:revision>
  <dcterms:created xsi:type="dcterms:W3CDTF">2016-04-14T10:29:48Z</dcterms:created>
  <dcterms:modified xsi:type="dcterms:W3CDTF">2016-04-19T04:54:23Z</dcterms:modified>
</cp:coreProperties>
</file>