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:\Users\User\Desktop\ff86f1fe28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9182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1"/>
            <a:ext cx="8572560" cy="609787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 март </a:t>
            </a:r>
            <a:r>
              <a:rPr lang="tt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көнне балаларның язгы каникул чорында Балтач үзәк китапханәсендә яшүсмерләр өчен 2016 ел – Татарстанда су саклау зоналары елы уңаеннан “Су – табигат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күрке” исмемендә библиоквест үткәрелде. Яшүсмерләр туган ягыбызның сулыклары, сулыкларда яшәүче хайваннар дөньясы, әйләнә-тирә мөхит, экология буенча тапкырлыкта көч сынаштылар.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:\Users\User\Desktop\ff86f1fe28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9182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1"/>
            <a:ext cx="8572560" cy="3357585"/>
          </a:xfrm>
        </p:spPr>
        <p:txBody>
          <a:bodyPr>
            <a:noAutofit/>
          </a:bodyPr>
          <a:lstStyle/>
          <a:p>
            <a:endParaRPr lang="ru-RU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Библиотека\Desktop\Сулар\DSC05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659369" cy="6336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:\Users\User\Desktop\ff86f1fe28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9182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1"/>
            <a:ext cx="8572560" cy="3357585"/>
          </a:xfrm>
        </p:spPr>
        <p:txBody>
          <a:bodyPr>
            <a:noAutofit/>
          </a:bodyPr>
          <a:lstStyle/>
          <a:p>
            <a:endParaRPr lang="ru-RU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Библиотека\Desktop\Сулар\DSC05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60648"/>
            <a:ext cx="8544949" cy="6408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:\Users\User\Desktop\ff86f1fe28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9182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1"/>
            <a:ext cx="8572560" cy="265231"/>
          </a:xfrm>
        </p:spPr>
        <p:txBody>
          <a:bodyPr>
            <a:noAutofit/>
          </a:bodyPr>
          <a:lstStyle/>
          <a:p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Библиотека\Desktop\Сулар\DSC05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549" y="260648"/>
            <a:ext cx="8448939" cy="6336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Users\Библиотека\Desktop\Сулар\DSC05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0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23 март көнне балаларның язгы каникул чорында Балтач үзәк китапханәсендә яшүсмерләр өчен 2016 ел – Татарстанда су саклау зоналары елы уңаеннан “Су – табигать күрке” исмемендә библиоквест үткәрелде. Яшүсмерләр туган ягыбызның сулыклары, сулыкларда яшәүче хайваннар дөньясы, әйләнә-тирә мөхит, экология буенча тапкырлыкта көч сынаштылар.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 – табигать күрке!</dc:title>
  <dc:creator>Библиотека</dc:creator>
  <cp:lastModifiedBy>Библиотека</cp:lastModifiedBy>
  <cp:revision>3</cp:revision>
  <dcterms:created xsi:type="dcterms:W3CDTF">2016-03-23T16:14:16Z</dcterms:created>
  <dcterms:modified xsi:type="dcterms:W3CDTF">2016-03-23T16:27:51Z</dcterms:modified>
</cp:coreProperties>
</file>