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166-80FF-4136-B0B0-5E65F4C3845A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8F58-39FF-4594-94C8-EDFC8F516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8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166-80FF-4136-B0B0-5E65F4C3845A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8F58-39FF-4594-94C8-EDFC8F516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2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166-80FF-4136-B0B0-5E65F4C3845A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8F58-39FF-4594-94C8-EDFC8F516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68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166-80FF-4136-B0B0-5E65F4C3845A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8F58-39FF-4594-94C8-EDFC8F516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06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166-80FF-4136-B0B0-5E65F4C3845A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8F58-39FF-4594-94C8-EDFC8F516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6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166-80FF-4136-B0B0-5E65F4C3845A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8F58-39FF-4594-94C8-EDFC8F516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94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166-80FF-4136-B0B0-5E65F4C3845A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8F58-39FF-4594-94C8-EDFC8F516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71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166-80FF-4136-B0B0-5E65F4C3845A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8F58-39FF-4594-94C8-EDFC8F516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1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166-80FF-4136-B0B0-5E65F4C3845A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8F58-39FF-4594-94C8-EDFC8F516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1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166-80FF-4136-B0B0-5E65F4C3845A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8F58-39FF-4594-94C8-EDFC8F516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02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C2166-80FF-4136-B0B0-5E65F4C3845A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8F58-39FF-4594-94C8-EDFC8F516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58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C2166-80FF-4136-B0B0-5E65F4C3845A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38F58-39FF-4594-94C8-EDFC8F5168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6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028343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4 март </a:t>
            </a:r>
            <a:r>
              <a:rPr lang="ru-RU" sz="2400" dirty="0" err="1"/>
              <a:t>көнне</a:t>
            </a:r>
            <a:r>
              <a:rPr lang="ru-RU" sz="2400" dirty="0"/>
              <a:t> </a:t>
            </a:r>
            <a:r>
              <a:rPr lang="ru-RU" sz="2400" dirty="0" err="1"/>
              <a:t>үзәк</a:t>
            </a:r>
            <a:r>
              <a:rPr lang="ru-RU" sz="2400" dirty="0"/>
              <a:t> </a:t>
            </a:r>
            <a:r>
              <a:rPr lang="ru-RU" sz="2400" dirty="0" err="1"/>
              <a:t>китапханәдә</a:t>
            </a:r>
            <a:r>
              <a:rPr lang="ru-RU" sz="2400" dirty="0"/>
              <a:t>  «</a:t>
            </a:r>
            <a:r>
              <a:rPr lang="ru-RU" sz="2400" dirty="0" err="1"/>
              <a:t>Гөрләп</a:t>
            </a:r>
            <a:r>
              <a:rPr lang="ru-RU" sz="2400" dirty="0"/>
              <a:t> </a:t>
            </a:r>
            <a:r>
              <a:rPr lang="ru-RU" sz="2400" dirty="0" err="1"/>
              <a:t>яшәр</a:t>
            </a:r>
            <a:r>
              <a:rPr lang="ru-RU" sz="2400" dirty="0"/>
              <a:t> </a:t>
            </a:r>
            <a:r>
              <a:rPr lang="ru-RU" sz="2400" dirty="0" err="1"/>
              <a:t>көннәре</a:t>
            </a:r>
            <a:r>
              <a:rPr lang="ru-RU" sz="2400" dirty="0"/>
              <a:t>…» </a:t>
            </a:r>
            <a:r>
              <a:rPr lang="ru-RU" sz="2400" dirty="0" err="1"/>
              <a:t>дип</a:t>
            </a:r>
            <a:r>
              <a:rPr lang="ru-RU" sz="2400" dirty="0"/>
              <a:t> </a:t>
            </a:r>
            <a:r>
              <a:rPr lang="ru-RU" sz="2400" dirty="0" err="1"/>
              <a:t>исемләнгән</a:t>
            </a:r>
            <a:r>
              <a:rPr lang="ru-RU" sz="2400" dirty="0"/>
              <a:t> </a:t>
            </a:r>
            <a:r>
              <a:rPr lang="ru-RU" sz="2400" dirty="0" err="1"/>
              <a:t>әдәби</a:t>
            </a:r>
            <a:r>
              <a:rPr lang="ru-RU" sz="2400" dirty="0"/>
              <a:t>- </a:t>
            </a:r>
            <a:r>
              <a:rPr lang="ru-RU" sz="2400" dirty="0" err="1"/>
              <a:t>музыкаль</a:t>
            </a:r>
            <a:r>
              <a:rPr lang="ru-RU" sz="2400" dirty="0"/>
              <a:t> </a:t>
            </a:r>
            <a:r>
              <a:rPr lang="ru-RU" sz="2400" dirty="0" err="1"/>
              <a:t>кичә</a:t>
            </a:r>
            <a:r>
              <a:rPr lang="ru-RU" sz="2400" dirty="0"/>
              <a:t> </a:t>
            </a:r>
            <a:r>
              <a:rPr lang="ru-RU" sz="2400" dirty="0" err="1"/>
              <a:t>үткәрелде</a:t>
            </a:r>
            <a:r>
              <a:rPr lang="ru-RU" sz="2400" dirty="0"/>
              <a:t>.  8 март </a:t>
            </a:r>
            <a:r>
              <a:rPr lang="ru-RU" sz="2400" dirty="0" err="1"/>
              <a:t>бәйрәме</a:t>
            </a:r>
            <a:r>
              <a:rPr lang="ru-RU" sz="2400" dirty="0"/>
              <a:t> </a:t>
            </a:r>
            <a:r>
              <a:rPr lang="ru-RU" sz="2400" dirty="0" err="1"/>
              <a:t>уңаеннан</a:t>
            </a:r>
            <a:r>
              <a:rPr lang="ru-RU" sz="2400" dirty="0"/>
              <a:t> </a:t>
            </a:r>
            <a:r>
              <a:rPr lang="ru-RU" sz="2400" dirty="0" err="1"/>
              <a:t>уздырылган</a:t>
            </a:r>
            <a:r>
              <a:rPr lang="ru-RU" sz="2400" dirty="0"/>
              <a:t> </a:t>
            </a:r>
            <a:r>
              <a:rPr lang="ru-RU" sz="2400" dirty="0" err="1"/>
              <a:t>чарада</a:t>
            </a:r>
            <a:r>
              <a:rPr lang="ru-RU" sz="2400" dirty="0"/>
              <a:t> </a:t>
            </a:r>
            <a:r>
              <a:rPr lang="ru-RU" sz="2400" dirty="0" err="1"/>
              <a:t>китап</a:t>
            </a:r>
            <a:r>
              <a:rPr lang="ru-RU" sz="2400" dirty="0"/>
              <a:t> авторы </a:t>
            </a:r>
            <a:r>
              <a:rPr lang="ru-RU" sz="2400" dirty="0" err="1"/>
              <a:t>Ленура</a:t>
            </a:r>
            <a:r>
              <a:rPr lang="ru-RU" sz="2400" dirty="0"/>
              <a:t> </a:t>
            </a:r>
            <a:r>
              <a:rPr lang="ru-RU" sz="2400" dirty="0" err="1"/>
              <a:t>апа</a:t>
            </a:r>
            <a:r>
              <a:rPr lang="ru-RU" sz="2400" dirty="0"/>
              <a:t> </a:t>
            </a:r>
            <a:r>
              <a:rPr lang="ru-RU" sz="2400" dirty="0" err="1"/>
              <a:t>Сафинаның</a:t>
            </a:r>
            <a:r>
              <a:rPr lang="ru-RU" sz="2400" dirty="0"/>
              <a:t> </a:t>
            </a:r>
            <a:r>
              <a:rPr lang="ru-RU" sz="2400" dirty="0" err="1"/>
              <a:t>олуг</a:t>
            </a:r>
            <a:r>
              <a:rPr lang="ru-RU" sz="2400" dirty="0"/>
              <a:t> </a:t>
            </a:r>
            <a:r>
              <a:rPr lang="ru-RU" sz="2400" dirty="0" err="1"/>
              <a:t>бәйрәме</a:t>
            </a:r>
            <a:r>
              <a:rPr lang="ru-RU" sz="2400" dirty="0"/>
              <a:t> </a:t>
            </a:r>
            <a:r>
              <a:rPr lang="ru-RU" sz="2400" dirty="0" err="1"/>
              <a:t>билгеләп</a:t>
            </a:r>
            <a:r>
              <a:rPr lang="ru-RU" sz="2400" dirty="0"/>
              <a:t> </a:t>
            </a:r>
            <a:r>
              <a:rPr lang="ru-RU" sz="2400" dirty="0" err="1"/>
              <a:t>үтелде</a:t>
            </a:r>
            <a:r>
              <a:rPr lang="ru-RU" sz="2400" dirty="0"/>
              <a:t>. </a:t>
            </a:r>
          </a:p>
          <a:p>
            <a:r>
              <a:rPr lang="ru-RU" sz="2400" dirty="0" err="1"/>
              <a:t>Юбилярны</a:t>
            </a:r>
            <a:r>
              <a:rPr lang="ru-RU" sz="2400" dirty="0"/>
              <a:t>  район </a:t>
            </a:r>
            <a:r>
              <a:rPr lang="ru-RU" sz="2400" dirty="0" err="1"/>
              <a:t>башкарма</a:t>
            </a:r>
            <a:r>
              <a:rPr lang="ru-RU" sz="2400" dirty="0"/>
              <a:t> комитеты </a:t>
            </a:r>
            <a:r>
              <a:rPr lang="ru-RU" sz="2400" dirty="0" err="1"/>
              <a:t>җитәкчесенең</a:t>
            </a:r>
            <a:r>
              <a:rPr lang="ru-RU" sz="2400" dirty="0"/>
              <a:t> </a:t>
            </a:r>
            <a:r>
              <a:rPr lang="ru-RU" sz="2400" dirty="0" err="1"/>
              <a:t>социаль</a:t>
            </a:r>
            <a:r>
              <a:rPr lang="ru-RU" sz="2400" dirty="0"/>
              <a:t> </a:t>
            </a:r>
            <a:r>
              <a:rPr lang="ru-RU" sz="2400" dirty="0" err="1"/>
              <a:t>мәсьәләләр</a:t>
            </a:r>
            <a:r>
              <a:rPr lang="ru-RU" sz="2400" dirty="0"/>
              <a:t> </a:t>
            </a:r>
            <a:r>
              <a:rPr lang="ru-RU" sz="2400" dirty="0" err="1"/>
              <a:t>буенча</a:t>
            </a:r>
            <a:r>
              <a:rPr lang="ru-RU" sz="2400" dirty="0"/>
              <a:t> </a:t>
            </a:r>
            <a:r>
              <a:rPr lang="ru-RU" sz="2400" dirty="0" err="1"/>
              <a:t>урынбасары</a:t>
            </a:r>
            <a:r>
              <a:rPr lang="ru-RU" sz="2400" dirty="0"/>
              <a:t> </a:t>
            </a:r>
            <a:r>
              <a:rPr lang="ru-RU" sz="2400" dirty="0" err="1"/>
              <a:t>И.Ф.Гайнетдинов</a:t>
            </a:r>
            <a:r>
              <a:rPr lang="ru-RU" sz="2400" dirty="0"/>
              <a:t>, </a:t>
            </a:r>
            <a:r>
              <a:rPr lang="ru-RU" sz="2400" dirty="0" err="1"/>
              <a:t>Балтач</a:t>
            </a:r>
            <a:r>
              <a:rPr lang="ru-RU" sz="2400" dirty="0"/>
              <a:t> </a:t>
            </a:r>
            <a:r>
              <a:rPr lang="ru-RU" sz="2400" dirty="0" err="1"/>
              <a:t>шәһәр</a:t>
            </a:r>
            <a:r>
              <a:rPr lang="ru-RU" sz="2400" dirty="0"/>
              <a:t> </a:t>
            </a:r>
            <a:r>
              <a:rPr lang="ru-RU" sz="2400" dirty="0" err="1"/>
              <a:t>җирлеге</a:t>
            </a:r>
            <a:r>
              <a:rPr lang="ru-RU" sz="2400" dirty="0"/>
              <a:t> </a:t>
            </a:r>
            <a:r>
              <a:rPr lang="ru-RU" sz="2400" dirty="0" err="1"/>
              <a:t>башлыгы</a:t>
            </a:r>
            <a:r>
              <a:rPr lang="ru-RU" sz="2400" dirty="0"/>
              <a:t> </a:t>
            </a:r>
            <a:r>
              <a:rPr lang="ru-RU" sz="2400" dirty="0" err="1"/>
              <a:t>урынбасары</a:t>
            </a:r>
            <a:r>
              <a:rPr lang="ru-RU" sz="2400" dirty="0"/>
              <a:t> </a:t>
            </a:r>
            <a:r>
              <a:rPr lang="ru-RU" sz="2400" dirty="0" err="1"/>
              <a:t>Ф.А.Закирова</a:t>
            </a:r>
            <a:r>
              <a:rPr lang="ru-RU" sz="2400" dirty="0"/>
              <a:t>, район </a:t>
            </a:r>
            <a:r>
              <a:rPr lang="ru-RU" sz="2400" dirty="0" err="1"/>
              <a:t>хатын-кызлар</a:t>
            </a:r>
            <a:r>
              <a:rPr lang="ru-RU" sz="2400" dirty="0"/>
              <a:t> советы </a:t>
            </a:r>
            <a:r>
              <a:rPr lang="ru-RU" sz="2400" dirty="0" err="1"/>
              <a:t>җитәкчесе</a:t>
            </a:r>
            <a:r>
              <a:rPr lang="ru-RU" sz="2400" dirty="0"/>
              <a:t> </a:t>
            </a:r>
            <a:r>
              <a:rPr lang="ru-RU" sz="2400" dirty="0" err="1"/>
              <a:t>Ф.К.Хакиҗанова</a:t>
            </a:r>
            <a:r>
              <a:rPr lang="ru-RU" sz="2400" dirty="0"/>
              <a:t>, </a:t>
            </a:r>
            <a:r>
              <a:rPr lang="ru-RU" sz="2400" dirty="0" err="1"/>
              <a:t>хезмәттәшләре</a:t>
            </a:r>
            <a:r>
              <a:rPr lang="ru-RU" sz="2400" dirty="0"/>
              <a:t>, </a:t>
            </a:r>
            <a:r>
              <a:rPr lang="ru-RU" sz="2400" dirty="0" err="1"/>
              <a:t>укучылары</a:t>
            </a:r>
            <a:r>
              <a:rPr lang="ru-RU" sz="2400" dirty="0"/>
              <a:t>, </a:t>
            </a:r>
            <a:r>
              <a:rPr lang="ru-RU" sz="2400" dirty="0" err="1"/>
              <a:t>дуслары</a:t>
            </a:r>
            <a:r>
              <a:rPr lang="ru-RU" sz="2400" dirty="0"/>
              <a:t>, </a:t>
            </a:r>
            <a:r>
              <a:rPr lang="ru-RU" sz="2400" dirty="0" err="1"/>
              <a:t>якташ</a:t>
            </a:r>
            <a:r>
              <a:rPr lang="ru-RU" sz="2400" dirty="0"/>
              <a:t> </a:t>
            </a:r>
            <a:r>
              <a:rPr lang="ru-RU" sz="2400" dirty="0" err="1"/>
              <a:t>шагыйрьләребез</a:t>
            </a:r>
            <a:r>
              <a:rPr lang="ru-RU" sz="2400" dirty="0"/>
              <a:t> </a:t>
            </a:r>
            <a:r>
              <a:rPr lang="ru-RU" sz="2400" dirty="0" err="1"/>
              <a:t>Ф.Шакирова</a:t>
            </a:r>
            <a:r>
              <a:rPr lang="ru-RU" sz="2400" dirty="0"/>
              <a:t>, </a:t>
            </a:r>
            <a:r>
              <a:rPr lang="ru-RU" sz="2400" dirty="0" err="1"/>
              <a:t>М.Хөрматуллина</a:t>
            </a:r>
            <a:r>
              <a:rPr lang="ru-RU" sz="2400" dirty="0"/>
              <a:t>  </a:t>
            </a:r>
            <a:r>
              <a:rPr lang="ru-RU" sz="2400" dirty="0" err="1"/>
              <a:t>котладылар</a:t>
            </a:r>
            <a:r>
              <a:rPr lang="ru-RU" sz="2400" dirty="0"/>
              <a:t>. </a:t>
            </a:r>
            <a:r>
              <a:rPr lang="ru-RU" sz="2400" dirty="0" err="1"/>
              <a:t>Матур</a:t>
            </a:r>
            <a:r>
              <a:rPr lang="ru-RU" sz="2400" dirty="0"/>
              <a:t> </a:t>
            </a:r>
            <a:r>
              <a:rPr lang="ru-RU" sz="2400" dirty="0" err="1"/>
              <a:t>теләкләргә</a:t>
            </a:r>
            <a:r>
              <a:rPr lang="ru-RU" sz="2400" dirty="0"/>
              <a:t>, </a:t>
            </a:r>
            <a:r>
              <a:rPr lang="ru-RU" sz="2400" dirty="0" err="1"/>
              <a:t>җырга</a:t>
            </a:r>
            <a:r>
              <a:rPr lang="ru-RU" sz="2400" dirty="0"/>
              <a:t> </a:t>
            </a:r>
            <a:r>
              <a:rPr lang="ru-RU" sz="2400" dirty="0" err="1"/>
              <a:t>үрелеп</a:t>
            </a:r>
            <a:r>
              <a:rPr lang="ru-RU" sz="2400" dirty="0"/>
              <a:t> </a:t>
            </a:r>
            <a:r>
              <a:rPr lang="ru-RU" sz="2400" dirty="0" err="1"/>
              <a:t>барган</a:t>
            </a:r>
            <a:r>
              <a:rPr lang="ru-RU" sz="2400" dirty="0"/>
              <a:t> </a:t>
            </a:r>
            <a:r>
              <a:rPr lang="ru-RU" sz="2400" dirty="0" err="1"/>
              <a:t>кичә</a:t>
            </a:r>
            <a:r>
              <a:rPr lang="ru-RU" sz="2400" dirty="0"/>
              <a:t> </a:t>
            </a:r>
            <a:r>
              <a:rPr lang="ru-RU" sz="2400" dirty="0" err="1"/>
              <a:t>күпләр</a:t>
            </a:r>
            <a:r>
              <a:rPr lang="ru-RU" sz="2400" dirty="0"/>
              <a:t> </a:t>
            </a:r>
            <a:r>
              <a:rPr lang="ru-RU" sz="2400" dirty="0" err="1"/>
              <a:t>күңелендә</a:t>
            </a:r>
            <a:r>
              <a:rPr lang="ru-RU" sz="2400" dirty="0"/>
              <a:t> </a:t>
            </a:r>
            <a:r>
              <a:rPr lang="ru-RU" sz="2400" dirty="0" err="1"/>
              <a:t>бәйрәм</a:t>
            </a:r>
            <a:r>
              <a:rPr lang="ru-RU" sz="2400" dirty="0"/>
              <a:t> </a:t>
            </a:r>
            <a:r>
              <a:rPr lang="ru-RU" sz="2400" dirty="0" err="1"/>
              <a:t>рухы</a:t>
            </a:r>
            <a:r>
              <a:rPr lang="ru-RU" sz="2400" dirty="0"/>
              <a:t> </a:t>
            </a:r>
            <a:r>
              <a:rPr lang="ru-RU" sz="2400" dirty="0" err="1"/>
              <a:t>тудырды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711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8" y="476672"/>
            <a:ext cx="828517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87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47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40" y="332656"/>
            <a:ext cx="84496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47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548680"/>
            <a:ext cx="804615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062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5292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710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83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Blackshine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Лилия</dc:creator>
  <cp:lastModifiedBy>Лилия</cp:lastModifiedBy>
  <cp:revision>1</cp:revision>
  <dcterms:created xsi:type="dcterms:W3CDTF">2016-03-09T08:01:43Z</dcterms:created>
  <dcterms:modified xsi:type="dcterms:W3CDTF">2016-03-09T08:07:54Z</dcterms:modified>
</cp:coreProperties>
</file>