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9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239390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390664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2405551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1510448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40743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D77D6AA-E59A-4E90-A6CE-C487ECACF03F}" type="datetimeFigureOut">
              <a:rPr lang="ru-RU" smtClean="0"/>
              <a:t>16.02.2016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777952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D77D6AA-E59A-4E90-A6CE-C487ECACF03F}" type="datetimeFigureOut">
              <a:rPr lang="ru-RU" smtClean="0"/>
              <a:t>16.02.2016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786939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D77D6AA-E59A-4E90-A6CE-C487ECACF03F}" type="datetimeFigureOut">
              <a:rPr lang="ru-RU" smtClean="0"/>
              <a:t>16.02.2016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4161702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D77D6AA-E59A-4E90-A6CE-C487ECACF03F}" type="datetimeFigureOut">
              <a:rPr lang="ru-RU" smtClean="0"/>
              <a:t>16.02.2016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187155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77D6AA-E59A-4E90-A6CE-C487ECACF03F}" type="datetimeFigureOut">
              <a:rPr lang="ru-RU" smtClean="0"/>
              <a:t>16.02.2016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2544026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D77D6AA-E59A-4E90-A6CE-C487ECACF03F}" type="datetimeFigureOut">
              <a:rPr lang="ru-RU" smtClean="0"/>
              <a:t>16.02.2016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85528E0-1FAF-4DA3-85DC-C5E18D61E132}" type="slidenum">
              <a:rPr lang="ru-RU" smtClean="0"/>
              <a:t>‹#›</a:t>
            </a:fld>
            <a:endParaRPr lang="ru-RU"/>
          </a:p>
        </p:txBody>
      </p:sp>
    </p:spTree>
    <p:extLst>
      <p:ext uri="{BB962C8B-B14F-4D97-AF65-F5344CB8AC3E}">
        <p14:creationId xmlns:p14="http://schemas.microsoft.com/office/powerpoint/2010/main" val="118466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7D6AA-E59A-4E90-A6CE-C487ECACF03F}" type="datetimeFigureOut">
              <a:rPr lang="ru-RU" smtClean="0"/>
              <a:t>16.02.2016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528E0-1FAF-4DA3-85DC-C5E18D61E132}" type="slidenum">
              <a:rPr lang="ru-RU" smtClean="0"/>
              <a:t>‹#›</a:t>
            </a:fld>
            <a:endParaRPr lang="ru-RU"/>
          </a:p>
        </p:txBody>
      </p:sp>
    </p:spTree>
    <p:extLst>
      <p:ext uri="{BB962C8B-B14F-4D97-AF65-F5344CB8AC3E}">
        <p14:creationId xmlns:p14="http://schemas.microsoft.com/office/powerpoint/2010/main" val="391092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4624"/>
            <a:ext cx="7772400" cy="6696743"/>
          </a:xfrm>
        </p:spPr>
        <p:txBody>
          <a:bodyPr>
            <a:noAutofit/>
          </a:bodyPr>
          <a:lstStyle/>
          <a:p>
            <a:r>
              <a:rPr lang="ru-RU" sz="1400" dirty="0" smtClean="0"/>
              <a:t>12 февраль </a:t>
            </a:r>
            <a:r>
              <a:rPr lang="ru-RU" sz="1400" dirty="0" err="1" smtClean="0"/>
              <a:t>көнне</a:t>
            </a:r>
            <a:r>
              <a:rPr lang="ru-RU" sz="1400" dirty="0" smtClean="0"/>
              <a:t> </a:t>
            </a:r>
            <a:r>
              <a:rPr lang="ru-RU" sz="1400" dirty="0" err="1" smtClean="0"/>
              <a:t>үзәк</a:t>
            </a:r>
            <a:r>
              <a:rPr lang="ru-RU" sz="1400" dirty="0" smtClean="0"/>
              <a:t> </a:t>
            </a:r>
            <a:r>
              <a:rPr lang="ru-RU" sz="1400" dirty="0" err="1" smtClean="0"/>
              <a:t>китапханәдә</a:t>
            </a:r>
            <a:r>
              <a:rPr lang="ru-RU" sz="1400" dirty="0" smtClean="0"/>
              <a:t> </a:t>
            </a:r>
            <a:r>
              <a:rPr lang="ru-RU" sz="1400" dirty="0" err="1" smtClean="0"/>
              <a:t>нәфис</a:t>
            </a:r>
            <a:r>
              <a:rPr lang="ru-RU" sz="1400" dirty="0" smtClean="0"/>
              <a:t> </a:t>
            </a:r>
            <a:r>
              <a:rPr lang="ru-RU" sz="1400" dirty="0" err="1" smtClean="0"/>
              <a:t>сүз</a:t>
            </a:r>
            <a:r>
              <a:rPr lang="ru-RU" sz="1400" dirty="0" smtClean="0"/>
              <a:t> </a:t>
            </a:r>
            <a:r>
              <a:rPr lang="ru-RU" sz="1400" dirty="0" err="1" smtClean="0"/>
              <a:t>осталарының</a:t>
            </a:r>
            <a:r>
              <a:rPr lang="ru-RU" sz="1400" dirty="0" smtClean="0"/>
              <a:t> район </a:t>
            </a:r>
            <a:r>
              <a:rPr lang="ru-RU" sz="1400" dirty="0" err="1" smtClean="0"/>
              <a:t>бәйгесе</a:t>
            </a:r>
            <a:r>
              <a:rPr lang="ru-RU" sz="1400" dirty="0" smtClean="0"/>
              <a:t> </a:t>
            </a:r>
            <a:r>
              <a:rPr lang="ru-RU" sz="1400" dirty="0" err="1" smtClean="0"/>
              <a:t>уздырылды</a:t>
            </a:r>
            <a:r>
              <a:rPr lang="ru-RU" sz="1400" dirty="0" smtClean="0"/>
              <a:t>. </a:t>
            </a:r>
            <a:r>
              <a:rPr lang="ru-RU" sz="1400" dirty="0" err="1" smtClean="0"/>
              <a:t>Бәйгедә</a:t>
            </a:r>
            <a:r>
              <a:rPr lang="ru-RU" sz="1400" dirty="0" smtClean="0"/>
              <a:t> 31 </a:t>
            </a:r>
            <a:r>
              <a:rPr lang="ru-RU" sz="1400" dirty="0" err="1" smtClean="0"/>
              <a:t>нәфис</a:t>
            </a:r>
            <a:r>
              <a:rPr lang="ru-RU" sz="1400" dirty="0" smtClean="0"/>
              <a:t> </a:t>
            </a:r>
            <a:r>
              <a:rPr lang="ru-RU" sz="1400" dirty="0" err="1" smtClean="0"/>
              <a:t>сүз</a:t>
            </a:r>
            <a:r>
              <a:rPr lang="ru-RU" sz="1400" dirty="0" smtClean="0"/>
              <a:t> </a:t>
            </a:r>
            <a:r>
              <a:rPr lang="ru-RU" sz="1400" dirty="0" err="1" smtClean="0"/>
              <a:t>остасы</a:t>
            </a:r>
            <a:r>
              <a:rPr lang="ru-RU" sz="1400" dirty="0" smtClean="0"/>
              <a:t> </a:t>
            </a:r>
            <a:r>
              <a:rPr lang="ru-RU" sz="1400" dirty="0" err="1" smtClean="0"/>
              <a:t>катнашты</a:t>
            </a:r>
            <a:r>
              <a:rPr lang="ru-RU" sz="1400" dirty="0" smtClean="0"/>
              <a:t>. </a:t>
            </a:r>
            <a:r>
              <a:rPr lang="ru-RU" sz="1400" dirty="0" err="1" smtClean="0"/>
              <a:t>Катнашучыларның</a:t>
            </a:r>
            <a:r>
              <a:rPr lang="ru-RU" sz="1400" dirty="0" smtClean="0"/>
              <a:t> </a:t>
            </a:r>
            <a:r>
              <a:rPr lang="ru-RU" sz="1400" dirty="0" err="1" smtClean="0"/>
              <a:t>иң</a:t>
            </a:r>
            <a:r>
              <a:rPr lang="ru-RU" sz="1400" dirty="0" smtClean="0"/>
              <a:t> </a:t>
            </a:r>
            <a:r>
              <a:rPr lang="ru-RU" sz="1400" dirty="0" err="1" smtClean="0"/>
              <a:t>яшенә</a:t>
            </a:r>
            <a:r>
              <a:rPr lang="ru-RU" sz="1400" dirty="0" smtClean="0"/>
              <a:t> 9, </a:t>
            </a:r>
            <a:r>
              <a:rPr lang="ru-RU" sz="1400" dirty="0" err="1" smtClean="0"/>
              <a:t>иң</a:t>
            </a:r>
            <a:r>
              <a:rPr lang="ru-RU" sz="1400" dirty="0" smtClean="0"/>
              <a:t> </a:t>
            </a:r>
            <a:r>
              <a:rPr lang="ru-RU" sz="1400" dirty="0" err="1" smtClean="0"/>
              <a:t>өлкәнеә</a:t>
            </a:r>
            <a:r>
              <a:rPr lang="ru-RU" sz="1400" dirty="0" smtClean="0"/>
              <a:t> 69 </a:t>
            </a:r>
            <a:r>
              <a:rPr lang="ru-RU" sz="1400" dirty="0" err="1" smtClean="0"/>
              <a:t>яшь</a:t>
            </a:r>
            <a:r>
              <a:rPr lang="ru-RU" sz="1400" dirty="0" smtClean="0"/>
              <a:t> </a:t>
            </a:r>
            <a:r>
              <a:rPr lang="ru-RU" sz="1400" dirty="0" err="1" smtClean="0"/>
              <a:t>иде</a:t>
            </a:r>
            <a:r>
              <a:rPr lang="ru-RU" sz="1400" dirty="0" smtClean="0"/>
              <a:t>. </a:t>
            </a:r>
            <a:r>
              <a:rPr lang="ru-RU" sz="1400" dirty="0" err="1" smtClean="0"/>
              <a:t>Нәфис</a:t>
            </a:r>
            <a:r>
              <a:rPr lang="ru-RU" sz="1400" dirty="0" smtClean="0"/>
              <a:t> </a:t>
            </a:r>
            <a:r>
              <a:rPr lang="ru-RU" sz="1400" dirty="0" err="1" smtClean="0"/>
              <a:t>сүз</a:t>
            </a:r>
            <a:r>
              <a:rPr lang="ru-RU" sz="1400" dirty="0" smtClean="0"/>
              <a:t> </a:t>
            </a:r>
            <a:r>
              <a:rPr lang="ru-RU" sz="1400" dirty="0" err="1" smtClean="0"/>
              <a:t>осталары</a:t>
            </a:r>
            <a:r>
              <a:rPr lang="ru-RU" sz="1400" dirty="0" smtClean="0"/>
              <a:t> </a:t>
            </a:r>
            <a:r>
              <a:rPr lang="ru-RU" sz="1400" dirty="0" err="1" smtClean="0"/>
              <a:t>бәйге</a:t>
            </a:r>
            <a:r>
              <a:rPr lang="ru-RU" sz="1400" dirty="0" smtClean="0"/>
              <a:t>  </a:t>
            </a:r>
            <a:r>
              <a:rPr lang="ru-RU" sz="1400" dirty="0" err="1" smtClean="0"/>
              <a:t>шартларына</a:t>
            </a:r>
            <a:r>
              <a:rPr lang="ru-RU" sz="1400" dirty="0" smtClean="0"/>
              <a:t> туры </a:t>
            </a:r>
            <a:r>
              <a:rPr lang="ru-RU" sz="1400" dirty="0" err="1" smtClean="0"/>
              <a:t>китереп</a:t>
            </a:r>
            <a:r>
              <a:rPr lang="ru-RU" sz="1400" dirty="0" smtClean="0"/>
              <a:t> </a:t>
            </a:r>
            <a:r>
              <a:rPr lang="ru-RU" sz="1400" dirty="0" err="1" smtClean="0"/>
              <a:t>Г.Тукай</a:t>
            </a:r>
            <a:r>
              <a:rPr lang="ru-RU" sz="1400" dirty="0" smtClean="0"/>
              <a:t> </a:t>
            </a:r>
            <a:r>
              <a:rPr lang="ru-RU" sz="1400" dirty="0" err="1" smtClean="0"/>
              <a:t>шигырен</a:t>
            </a:r>
            <a:r>
              <a:rPr lang="ru-RU" sz="1400" dirty="0" smtClean="0"/>
              <a:t> </a:t>
            </a:r>
            <a:r>
              <a:rPr lang="ru-RU" sz="1400" dirty="0" err="1" smtClean="0"/>
              <a:t>һәм</a:t>
            </a:r>
            <a:r>
              <a:rPr lang="ru-RU" sz="1400" dirty="0" smtClean="0"/>
              <a:t> башка </a:t>
            </a:r>
            <a:r>
              <a:rPr lang="ru-RU" sz="1400" dirty="0" err="1" smtClean="0"/>
              <a:t>шагыйрьнең</a:t>
            </a:r>
            <a:r>
              <a:rPr lang="ru-RU" sz="1400" dirty="0" smtClean="0"/>
              <a:t> </a:t>
            </a:r>
            <a:r>
              <a:rPr lang="ru-RU" sz="1400" dirty="0" err="1" smtClean="0"/>
              <a:t>әсәрен</a:t>
            </a:r>
            <a:r>
              <a:rPr lang="ru-RU" sz="1400" dirty="0" smtClean="0"/>
              <a:t> </a:t>
            </a:r>
            <a:r>
              <a:rPr lang="ru-RU" sz="1400" dirty="0" err="1" smtClean="0"/>
              <a:t>башкардылар</a:t>
            </a:r>
            <a:r>
              <a:rPr lang="ru-RU" sz="1400" dirty="0" smtClean="0"/>
              <a:t>.</a:t>
            </a:r>
            <a:br>
              <a:rPr lang="ru-RU" sz="1400" dirty="0" smtClean="0"/>
            </a:br>
            <a:r>
              <a:rPr lang="ru-RU" sz="1400" b="1" dirty="0" err="1" smtClean="0"/>
              <a:t>Бәйге</a:t>
            </a:r>
            <a:r>
              <a:rPr lang="ru-RU" sz="1400" b="1" dirty="0" smtClean="0"/>
              <a:t> </a:t>
            </a:r>
            <a:r>
              <a:rPr lang="ru-RU" sz="1400" b="1" dirty="0" err="1" smtClean="0"/>
              <a:t>нәтиҗәләре</a:t>
            </a:r>
            <a:r>
              <a:rPr lang="ru-RU" sz="1400" b="1" dirty="0" smtClean="0"/>
              <a:t>:</a:t>
            </a:r>
            <a:r>
              <a:rPr lang="ru-RU" sz="1400" dirty="0" smtClean="0"/>
              <a:t/>
            </a:r>
            <a:br>
              <a:rPr lang="ru-RU" sz="1400" dirty="0" smtClean="0"/>
            </a:br>
            <a:r>
              <a:rPr lang="ru-RU" sz="1400" i="1" dirty="0" smtClean="0"/>
              <a:t>6 яшьтән-14 </a:t>
            </a:r>
            <a:r>
              <a:rPr lang="ru-RU" sz="1400" i="1" dirty="0" err="1" smtClean="0"/>
              <a:t>яшькә</a:t>
            </a:r>
            <a:r>
              <a:rPr lang="ru-RU" sz="1400" i="1" dirty="0" smtClean="0"/>
              <a:t> </a:t>
            </a:r>
            <a:r>
              <a:rPr lang="ru-RU" sz="1400" i="1" dirty="0" err="1" smtClean="0"/>
              <a:t>кадәр</a:t>
            </a:r>
            <a:r>
              <a:rPr lang="ru-RU" sz="1400" dirty="0" smtClean="0"/>
              <a:t/>
            </a:r>
            <a:br>
              <a:rPr lang="ru-RU" sz="1400" dirty="0" smtClean="0"/>
            </a:br>
            <a:r>
              <a:rPr lang="ru-RU" sz="1400" dirty="0" smtClean="0"/>
              <a:t>1 </a:t>
            </a:r>
            <a:r>
              <a:rPr lang="ru-RU" sz="1400" dirty="0" err="1" smtClean="0"/>
              <a:t>урын</a:t>
            </a:r>
            <a:r>
              <a:rPr lang="ru-RU" sz="1400" dirty="0" smtClean="0"/>
              <a:t> </a:t>
            </a:r>
            <a:r>
              <a:rPr lang="ru-RU" sz="1400" dirty="0" err="1" smtClean="0"/>
              <a:t>Газизуллин</a:t>
            </a:r>
            <a:r>
              <a:rPr lang="ru-RU" sz="1400" dirty="0" smtClean="0"/>
              <a:t> </a:t>
            </a:r>
            <a:r>
              <a:rPr lang="ru-RU" sz="1400" dirty="0" err="1" smtClean="0"/>
              <a:t>Кәрим</a:t>
            </a:r>
            <a:r>
              <a:rPr lang="ru-RU" sz="1400" dirty="0" smtClean="0"/>
              <a:t> – </a:t>
            </a:r>
            <a:r>
              <a:rPr lang="ru-RU" sz="1400" dirty="0" err="1" smtClean="0"/>
              <a:t>Борбаш</a:t>
            </a:r>
            <a:r>
              <a:rPr lang="ru-RU" sz="1400" dirty="0" smtClean="0"/>
              <a:t> </a:t>
            </a:r>
            <a:r>
              <a:rPr lang="ru-RU" sz="1400" dirty="0" err="1" smtClean="0"/>
              <a:t>авылы</a:t>
            </a:r>
            <a:r>
              <a:rPr lang="ru-RU" sz="1400" dirty="0" smtClean="0"/>
              <a:t/>
            </a:r>
            <a:br>
              <a:rPr lang="ru-RU" sz="1400" dirty="0" smtClean="0"/>
            </a:br>
            <a:r>
              <a:rPr lang="ru-RU" sz="1400" dirty="0" smtClean="0"/>
              <a:t>2 </a:t>
            </a:r>
            <a:r>
              <a:rPr lang="ru-RU" sz="1400" dirty="0" err="1" smtClean="0"/>
              <a:t>урын</a:t>
            </a:r>
            <a:r>
              <a:rPr lang="ru-RU" sz="1400" dirty="0" smtClean="0"/>
              <a:t>  Рахматуллина </a:t>
            </a:r>
            <a:r>
              <a:rPr lang="ru-RU" sz="1400" dirty="0" err="1" smtClean="0"/>
              <a:t>Адина</a:t>
            </a:r>
            <a:r>
              <a:rPr lang="ru-RU" sz="1400" dirty="0" smtClean="0"/>
              <a:t>- </a:t>
            </a:r>
            <a:r>
              <a:rPr lang="ru-RU" sz="1400" dirty="0" err="1" smtClean="0"/>
              <a:t>Чепья</a:t>
            </a:r>
            <a:r>
              <a:rPr lang="ru-RU" sz="1400" dirty="0" smtClean="0"/>
              <a:t> </a:t>
            </a:r>
            <a:r>
              <a:rPr lang="ru-RU" sz="1400" dirty="0" err="1" smtClean="0"/>
              <a:t>авылы</a:t>
            </a:r>
            <a:r>
              <a:rPr lang="ru-RU" sz="1400" dirty="0" smtClean="0"/>
              <a:t/>
            </a:r>
            <a:br>
              <a:rPr lang="ru-RU" sz="1400" dirty="0" smtClean="0"/>
            </a:br>
            <a:r>
              <a:rPr lang="ru-RU" sz="1400" dirty="0" smtClean="0"/>
              <a:t>               </a:t>
            </a:r>
            <a:r>
              <a:rPr lang="ru-RU" sz="1400" dirty="0" err="1" smtClean="0"/>
              <a:t>Вахитова</a:t>
            </a:r>
            <a:r>
              <a:rPr lang="ru-RU" sz="1400" dirty="0" smtClean="0"/>
              <a:t> </a:t>
            </a:r>
            <a:r>
              <a:rPr lang="ru-RU" sz="1400" dirty="0" err="1" smtClean="0"/>
              <a:t>Дилия</a:t>
            </a:r>
            <a:r>
              <a:rPr lang="ru-RU" sz="1400" dirty="0" smtClean="0"/>
              <a:t> -   </a:t>
            </a:r>
            <a:r>
              <a:rPr lang="ru-RU" sz="1400" dirty="0" err="1" smtClean="0"/>
              <a:t>Балтач</a:t>
            </a:r>
            <a:r>
              <a:rPr lang="ru-RU" sz="1400" dirty="0" smtClean="0"/>
              <a:t> </a:t>
            </a:r>
            <a:r>
              <a:rPr lang="ru-RU" sz="1400" dirty="0" err="1" smtClean="0"/>
              <a:t>бистәсе</a:t>
            </a:r>
            <a:r>
              <a:rPr lang="ru-RU" sz="1400" dirty="0" smtClean="0"/>
              <a:t/>
            </a:r>
            <a:br>
              <a:rPr lang="ru-RU" sz="1400" dirty="0" smtClean="0"/>
            </a:br>
            <a:r>
              <a:rPr lang="ru-RU" sz="1400" dirty="0" smtClean="0"/>
              <a:t>3 </a:t>
            </a:r>
            <a:r>
              <a:rPr lang="ru-RU" sz="1400" dirty="0" err="1" smtClean="0"/>
              <a:t>урын</a:t>
            </a:r>
            <a:r>
              <a:rPr lang="ru-RU" sz="1400" dirty="0" smtClean="0"/>
              <a:t>    </a:t>
            </a:r>
            <a:r>
              <a:rPr lang="ru-RU" sz="1400" dirty="0" err="1" smtClean="0"/>
              <a:t>Нәҗипова</a:t>
            </a:r>
            <a:r>
              <a:rPr lang="ru-RU" sz="1400" dirty="0" smtClean="0"/>
              <a:t> Чулпан- </a:t>
            </a:r>
            <a:r>
              <a:rPr lang="ru-RU" sz="1400" dirty="0" err="1" smtClean="0"/>
              <a:t>Шешеңәр</a:t>
            </a:r>
            <a:r>
              <a:rPr lang="ru-RU" sz="1400" dirty="0" smtClean="0"/>
              <a:t> </a:t>
            </a:r>
            <a:r>
              <a:rPr lang="ru-RU" sz="1400" dirty="0" err="1" smtClean="0"/>
              <a:t>авылы</a:t>
            </a:r>
            <a:r>
              <a:rPr lang="ru-RU" sz="1400" dirty="0" smtClean="0"/>
              <a:t/>
            </a:r>
            <a:br>
              <a:rPr lang="ru-RU" sz="1400" dirty="0" smtClean="0"/>
            </a:br>
            <a:r>
              <a:rPr lang="ru-RU" sz="1400" dirty="0" smtClean="0"/>
              <a:t>                </a:t>
            </a:r>
            <a:r>
              <a:rPr lang="ru-RU" sz="1400" dirty="0" err="1" smtClean="0"/>
              <a:t>Гарифуллина</a:t>
            </a:r>
            <a:r>
              <a:rPr lang="ru-RU" sz="1400" dirty="0" smtClean="0"/>
              <a:t> </a:t>
            </a:r>
            <a:r>
              <a:rPr lang="ru-RU" sz="1400" dirty="0" err="1" smtClean="0"/>
              <a:t>Сөмбел</a:t>
            </a:r>
            <a:r>
              <a:rPr lang="ru-RU" sz="1400" dirty="0" smtClean="0"/>
              <a:t>- </a:t>
            </a:r>
            <a:r>
              <a:rPr lang="ru-RU" sz="1400" dirty="0" err="1" smtClean="0"/>
              <a:t>Куныр</a:t>
            </a:r>
            <a:r>
              <a:rPr lang="ru-RU" sz="1400" dirty="0" smtClean="0"/>
              <a:t> </a:t>
            </a:r>
            <a:r>
              <a:rPr lang="ru-RU" sz="1400" dirty="0" err="1" smtClean="0"/>
              <a:t>авылы</a:t>
            </a:r>
            <a:r>
              <a:rPr lang="ru-RU" sz="1400" dirty="0" smtClean="0"/>
              <a:t/>
            </a:r>
            <a:br>
              <a:rPr lang="ru-RU" sz="1400" dirty="0" smtClean="0"/>
            </a:br>
            <a:r>
              <a:rPr lang="ru-RU" sz="1400" i="1" dirty="0" smtClean="0"/>
              <a:t>14 яшьтән-24 </a:t>
            </a:r>
            <a:r>
              <a:rPr lang="ru-RU" sz="1400" i="1" dirty="0" err="1" smtClean="0"/>
              <a:t>яшькә</a:t>
            </a:r>
            <a:r>
              <a:rPr lang="ru-RU" sz="1400" i="1" dirty="0" smtClean="0"/>
              <a:t> </a:t>
            </a:r>
            <a:r>
              <a:rPr lang="ru-RU" sz="1400" i="1" dirty="0" err="1" smtClean="0"/>
              <a:t>кадәр</a:t>
            </a:r>
            <a:r>
              <a:rPr lang="ru-RU" sz="1400" dirty="0" smtClean="0"/>
              <a:t/>
            </a:r>
            <a:br>
              <a:rPr lang="ru-RU" sz="1400" dirty="0" smtClean="0"/>
            </a:br>
            <a:r>
              <a:rPr lang="ru-RU" sz="1400" dirty="0" smtClean="0"/>
              <a:t>1 </a:t>
            </a:r>
            <a:r>
              <a:rPr lang="ru-RU" sz="1400" dirty="0" err="1" smtClean="0"/>
              <a:t>урын</a:t>
            </a:r>
            <a:r>
              <a:rPr lang="ru-RU" sz="1400" dirty="0" smtClean="0"/>
              <a:t>  Набиева </a:t>
            </a:r>
            <a:r>
              <a:rPr lang="ru-RU" sz="1400" dirty="0" err="1" smtClean="0"/>
              <a:t>Зилә</a:t>
            </a:r>
            <a:r>
              <a:rPr lang="ru-RU" sz="1400" dirty="0" smtClean="0"/>
              <a:t>- </a:t>
            </a:r>
            <a:r>
              <a:rPr lang="ru-RU" sz="1400" dirty="0" err="1" smtClean="0"/>
              <a:t>Смәел</a:t>
            </a:r>
            <a:r>
              <a:rPr lang="ru-RU" sz="1400" dirty="0" smtClean="0"/>
              <a:t> </a:t>
            </a:r>
            <a:r>
              <a:rPr lang="ru-RU" sz="1400" dirty="0" err="1" smtClean="0"/>
              <a:t>авылы</a:t>
            </a:r>
            <a:r>
              <a:rPr lang="ru-RU" sz="1400" dirty="0" smtClean="0"/>
              <a:t/>
            </a:r>
            <a:br>
              <a:rPr lang="ru-RU" sz="1400" dirty="0" smtClean="0"/>
            </a:br>
            <a:r>
              <a:rPr lang="ru-RU" sz="1400" dirty="0" smtClean="0"/>
              <a:t>               Байрамова Диана-  </a:t>
            </a:r>
            <a:r>
              <a:rPr lang="ru-RU" sz="1400" dirty="0" err="1" smtClean="0"/>
              <a:t>Балтач</a:t>
            </a:r>
            <a:r>
              <a:rPr lang="ru-RU" sz="1400" dirty="0" smtClean="0"/>
              <a:t> </a:t>
            </a:r>
            <a:r>
              <a:rPr lang="ru-RU" sz="1400" dirty="0" err="1" smtClean="0"/>
              <a:t>бистәсе</a:t>
            </a:r>
            <a:r>
              <a:rPr lang="ru-RU" sz="1400" dirty="0" smtClean="0"/>
              <a:t/>
            </a:r>
            <a:br>
              <a:rPr lang="ru-RU" sz="1400" dirty="0" smtClean="0"/>
            </a:br>
            <a:r>
              <a:rPr lang="ru-RU" sz="1400" dirty="0" smtClean="0"/>
              <a:t>2 </a:t>
            </a:r>
            <a:r>
              <a:rPr lang="ru-RU" sz="1400" dirty="0" err="1" smtClean="0"/>
              <a:t>урын</a:t>
            </a:r>
            <a:r>
              <a:rPr lang="ru-RU" sz="1400" dirty="0" smtClean="0"/>
              <a:t>  </a:t>
            </a:r>
            <a:r>
              <a:rPr lang="ru-RU" sz="1400" dirty="0" err="1" smtClean="0"/>
              <a:t>Асхатов</a:t>
            </a:r>
            <a:r>
              <a:rPr lang="ru-RU" sz="1400" dirty="0" smtClean="0"/>
              <a:t> </a:t>
            </a:r>
            <a:r>
              <a:rPr lang="ru-RU" sz="1400" dirty="0" err="1" smtClean="0"/>
              <a:t>Ильнур</a:t>
            </a:r>
            <a:r>
              <a:rPr lang="ru-RU" sz="1400" dirty="0" smtClean="0"/>
              <a:t>- </a:t>
            </a:r>
            <a:r>
              <a:rPr lang="ru-RU" sz="1400" dirty="0" err="1" smtClean="0"/>
              <a:t>Нөнәгәр</a:t>
            </a:r>
            <a:r>
              <a:rPr lang="ru-RU" sz="1400" dirty="0" smtClean="0"/>
              <a:t> </a:t>
            </a:r>
            <a:r>
              <a:rPr lang="ru-RU" sz="1400" dirty="0" err="1" smtClean="0"/>
              <a:t>авылы</a:t>
            </a:r>
            <a:r>
              <a:rPr lang="ru-RU" sz="1400" dirty="0" smtClean="0"/>
              <a:t/>
            </a:r>
            <a:br>
              <a:rPr lang="ru-RU" sz="1400" dirty="0" smtClean="0"/>
            </a:br>
            <a:r>
              <a:rPr lang="ru-RU" sz="1400" dirty="0" smtClean="0"/>
              <a:t>              </a:t>
            </a:r>
            <a:r>
              <a:rPr lang="ru-RU" sz="1400" dirty="0" err="1" smtClean="0"/>
              <a:t>Галимуллина</a:t>
            </a:r>
            <a:r>
              <a:rPr lang="ru-RU" sz="1400" dirty="0" smtClean="0"/>
              <a:t> </a:t>
            </a:r>
            <a:r>
              <a:rPr lang="ru-RU" sz="1400" dirty="0" err="1" smtClean="0"/>
              <a:t>Ильвира</a:t>
            </a:r>
            <a:r>
              <a:rPr lang="ru-RU" sz="1400" dirty="0" smtClean="0"/>
              <a:t>- </a:t>
            </a:r>
            <a:r>
              <a:rPr lang="ru-RU" sz="1400" dirty="0" err="1" smtClean="0"/>
              <a:t>Пыжмара</a:t>
            </a:r>
            <a:r>
              <a:rPr lang="ru-RU" sz="1400" dirty="0" smtClean="0"/>
              <a:t> </a:t>
            </a:r>
            <a:r>
              <a:rPr lang="ru-RU" sz="1400" dirty="0" err="1" smtClean="0"/>
              <a:t>авылы</a:t>
            </a:r>
            <a:r>
              <a:rPr lang="ru-RU" sz="1400" dirty="0" smtClean="0"/>
              <a:t/>
            </a:r>
            <a:br>
              <a:rPr lang="ru-RU" sz="1400" dirty="0" smtClean="0"/>
            </a:br>
            <a:r>
              <a:rPr lang="ru-RU" sz="1400" dirty="0" smtClean="0"/>
              <a:t>3 </a:t>
            </a:r>
            <a:r>
              <a:rPr lang="ru-RU" sz="1400" dirty="0" err="1" smtClean="0"/>
              <a:t>урын</a:t>
            </a:r>
            <a:r>
              <a:rPr lang="ru-RU" sz="1400" dirty="0" smtClean="0"/>
              <a:t>   Жукова Алеся – </a:t>
            </a:r>
            <a:r>
              <a:rPr lang="ru-RU" sz="1400" dirty="0" err="1" smtClean="0"/>
              <a:t>Чепья</a:t>
            </a:r>
            <a:r>
              <a:rPr lang="ru-RU" sz="1400" dirty="0" smtClean="0"/>
              <a:t> </a:t>
            </a:r>
            <a:r>
              <a:rPr lang="ru-RU" sz="1400" dirty="0" err="1" smtClean="0"/>
              <a:t>авылы</a:t>
            </a:r>
            <a:r>
              <a:rPr lang="ru-RU" sz="1400" dirty="0" smtClean="0"/>
              <a:t/>
            </a:r>
            <a:br>
              <a:rPr lang="ru-RU" sz="1400" dirty="0" smtClean="0"/>
            </a:br>
            <a:r>
              <a:rPr lang="ru-RU" sz="1400" i="1" dirty="0" smtClean="0"/>
              <a:t>24 </a:t>
            </a:r>
            <a:r>
              <a:rPr lang="ru-RU" sz="1400" i="1" dirty="0" err="1" smtClean="0"/>
              <a:t>яшьтән</a:t>
            </a:r>
            <a:r>
              <a:rPr lang="ru-RU" sz="1400" i="1" dirty="0" smtClean="0"/>
              <a:t>-…..</a:t>
            </a:r>
            <a:r>
              <a:rPr lang="ru-RU" sz="1400" dirty="0" smtClean="0"/>
              <a:t/>
            </a:r>
            <a:br>
              <a:rPr lang="ru-RU" sz="1400" dirty="0" smtClean="0"/>
            </a:br>
            <a:r>
              <a:rPr lang="ru-RU" sz="1400" dirty="0" smtClean="0"/>
              <a:t>1 </a:t>
            </a:r>
            <a:r>
              <a:rPr lang="ru-RU" sz="1400" dirty="0" err="1" smtClean="0"/>
              <a:t>урын</a:t>
            </a:r>
            <a:r>
              <a:rPr lang="ru-RU" sz="1400" dirty="0" smtClean="0"/>
              <a:t> </a:t>
            </a:r>
            <a:r>
              <a:rPr lang="ru-RU" sz="1400" dirty="0" err="1" smtClean="0"/>
              <a:t>Габделхакова</a:t>
            </a:r>
            <a:r>
              <a:rPr lang="ru-RU" sz="1400" dirty="0" smtClean="0"/>
              <a:t> </a:t>
            </a:r>
            <a:r>
              <a:rPr lang="ru-RU" sz="1400" dirty="0" err="1" smtClean="0"/>
              <a:t>Сәлимә</a:t>
            </a:r>
            <a:r>
              <a:rPr lang="ru-RU" sz="1400" dirty="0" smtClean="0"/>
              <a:t>- </a:t>
            </a:r>
            <a:r>
              <a:rPr lang="ru-RU" sz="1400" dirty="0" err="1" smtClean="0"/>
              <a:t>Яңгул</a:t>
            </a:r>
            <a:r>
              <a:rPr lang="ru-RU" sz="1400" dirty="0" smtClean="0"/>
              <a:t> </a:t>
            </a:r>
            <a:r>
              <a:rPr lang="ru-RU" sz="1400" dirty="0" err="1" smtClean="0"/>
              <a:t>авылы</a:t>
            </a:r>
            <a:r>
              <a:rPr lang="ru-RU" sz="1400" dirty="0" smtClean="0"/>
              <a:t/>
            </a:r>
            <a:br>
              <a:rPr lang="ru-RU" sz="1400" dirty="0" smtClean="0"/>
            </a:br>
            <a:r>
              <a:rPr lang="ru-RU" sz="1400" dirty="0" smtClean="0"/>
              <a:t>2 </a:t>
            </a:r>
            <a:r>
              <a:rPr lang="ru-RU" sz="1400" dirty="0" err="1" smtClean="0"/>
              <a:t>урын</a:t>
            </a:r>
            <a:r>
              <a:rPr lang="ru-RU" sz="1400" dirty="0" smtClean="0"/>
              <a:t>  Алексеева  </a:t>
            </a:r>
            <a:r>
              <a:rPr lang="ru-RU" sz="1400" dirty="0" err="1" smtClean="0"/>
              <a:t>Нәзирә</a:t>
            </a:r>
            <a:r>
              <a:rPr lang="ru-RU" sz="1400" dirty="0" smtClean="0"/>
              <a:t>- </a:t>
            </a:r>
            <a:r>
              <a:rPr lang="ru-RU" sz="1400" dirty="0" err="1" smtClean="0"/>
              <a:t>Югары</a:t>
            </a:r>
            <a:r>
              <a:rPr lang="ru-RU" sz="1400" dirty="0" smtClean="0"/>
              <a:t> </a:t>
            </a:r>
            <a:r>
              <a:rPr lang="ru-RU" sz="1400" dirty="0" err="1" smtClean="0"/>
              <a:t>Субаш</a:t>
            </a:r>
            <a:r>
              <a:rPr lang="ru-RU" sz="1400" dirty="0" smtClean="0"/>
              <a:t> </a:t>
            </a:r>
            <a:r>
              <a:rPr lang="ru-RU" sz="1400" dirty="0" err="1" smtClean="0"/>
              <a:t>авылы</a:t>
            </a:r>
            <a:r>
              <a:rPr lang="ru-RU" sz="1400" dirty="0" smtClean="0"/>
              <a:t/>
            </a:r>
            <a:br>
              <a:rPr lang="ru-RU" sz="1400" dirty="0" smtClean="0"/>
            </a:br>
            <a:r>
              <a:rPr lang="ru-RU" sz="1400" dirty="0" smtClean="0"/>
              <a:t>               </a:t>
            </a:r>
            <a:r>
              <a:rPr lang="ru-RU" sz="1400" dirty="0" err="1" smtClean="0"/>
              <a:t>Гарифҗанова</a:t>
            </a:r>
            <a:r>
              <a:rPr lang="ru-RU" sz="1400" dirty="0" smtClean="0"/>
              <a:t> </a:t>
            </a:r>
            <a:r>
              <a:rPr lang="ru-RU" sz="1400" dirty="0" err="1" smtClean="0"/>
              <a:t>Нурия</a:t>
            </a:r>
            <a:r>
              <a:rPr lang="ru-RU" sz="1400" dirty="0" smtClean="0"/>
              <a:t>- </a:t>
            </a:r>
            <a:r>
              <a:rPr lang="ru-RU" sz="1400" dirty="0" err="1" smtClean="0"/>
              <a:t>Балтач</a:t>
            </a:r>
            <a:r>
              <a:rPr lang="ru-RU" sz="1400" dirty="0" smtClean="0"/>
              <a:t> </a:t>
            </a:r>
            <a:r>
              <a:rPr lang="ru-RU" sz="1400" dirty="0" err="1" smtClean="0"/>
              <a:t>бистәсе</a:t>
            </a:r>
            <a:r>
              <a:rPr lang="ru-RU" sz="1400" dirty="0" smtClean="0"/>
              <a:t/>
            </a:r>
            <a:br>
              <a:rPr lang="ru-RU" sz="1400" dirty="0" smtClean="0"/>
            </a:br>
            <a:r>
              <a:rPr lang="ru-RU" sz="1400" dirty="0" smtClean="0"/>
              <a:t>3 </a:t>
            </a:r>
            <a:r>
              <a:rPr lang="ru-RU" sz="1400" dirty="0" err="1" smtClean="0"/>
              <a:t>урын</a:t>
            </a:r>
            <a:r>
              <a:rPr lang="ru-RU" sz="1400" dirty="0" smtClean="0"/>
              <a:t> </a:t>
            </a:r>
            <a:r>
              <a:rPr lang="ru-RU" sz="1400" dirty="0" err="1" smtClean="0"/>
              <a:t>Галиәхмәтова</a:t>
            </a:r>
            <a:r>
              <a:rPr lang="ru-RU" sz="1400" dirty="0" smtClean="0"/>
              <a:t> Ильмира- </a:t>
            </a:r>
            <a:r>
              <a:rPr lang="ru-RU" sz="1400" dirty="0" err="1" smtClean="0"/>
              <a:t>Кенәбаш</a:t>
            </a:r>
            <a:r>
              <a:rPr lang="ru-RU" sz="1400" dirty="0" smtClean="0"/>
              <a:t> </a:t>
            </a:r>
            <a:r>
              <a:rPr lang="ru-RU" sz="1400" dirty="0" err="1" smtClean="0"/>
              <a:t>авылы</a:t>
            </a:r>
            <a:r>
              <a:rPr lang="ru-RU" sz="1400" dirty="0" smtClean="0"/>
              <a:t/>
            </a:r>
            <a:br>
              <a:rPr lang="ru-RU" sz="1400" dirty="0" smtClean="0"/>
            </a:br>
            <a:r>
              <a:rPr lang="ru-RU" sz="1400" dirty="0" smtClean="0"/>
              <a:t>             </a:t>
            </a:r>
            <a:r>
              <a:rPr lang="ru-RU" sz="1400" dirty="0" err="1" smtClean="0"/>
              <a:t>Сибагатуллина</a:t>
            </a:r>
            <a:r>
              <a:rPr lang="ru-RU" sz="1400" dirty="0" smtClean="0"/>
              <a:t> </a:t>
            </a:r>
            <a:r>
              <a:rPr lang="ru-RU" sz="1400" dirty="0" err="1" smtClean="0"/>
              <a:t>Җәмилә</a:t>
            </a:r>
            <a:r>
              <a:rPr lang="ru-RU" sz="1400" dirty="0" smtClean="0"/>
              <a:t>- </a:t>
            </a:r>
            <a:r>
              <a:rPr lang="ru-RU" sz="1400" dirty="0" err="1" smtClean="0"/>
              <a:t>Салавыч</a:t>
            </a:r>
            <a:r>
              <a:rPr lang="ru-RU" sz="1400" dirty="0" smtClean="0"/>
              <a:t> </a:t>
            </a:r>
            <a:r>
              <a:rPr lang="ru-RU" sz="1400" dirty="0" err="1" smtClean="0"/>
              <a:t>авылы</a:t>
            </a:r>
            <a:r>
              <a:rPr lang="ru-RU" sz="1400" dirty="0" smtClean="0"/>
              <a:t/>
            </a:r>
            <a:br>
              <a:rPr lang="ru-RU" sz="1400" dirty="0" smtClean="0"/>
            </a:br>
            <a:r>
              <a:rPr lang="ru-RU" sz="1400" dirty="0" err="1" smtClean="0"/>
              <a:t>Кызыксындыру</a:t>
            </a:r>
            <a:r>
              <a:rPr lang="ru-RU" sz="1400" dirty="0" smtClean="0"/>
              <a:t> призы:  </a:t>
            </a:r>
            <a:br>
              <a:rPr lang="ru-RU" sz="1400" dirty="0" smtClean="0"/>
            </a:br>
            <a:r>
              <a:rPr lang="ru-RU" sz="1400" dirty="0" smtClean="0"/>
              <a:t>Гафурова </a:t>
            </a:r>
            <a:r>
              <a:rPr lang="ru-RU" sz="1400" dirty="0" err="1" smtClean="0"/>
              <a:t>Гөлзилә</a:t>
            </a:r>
            <a:r>
              <a:rPr lang="ru-RU" sz="1400" dirty="0" smtClean="0"/>
              <a:t>- Алан </a:t>
            </a:r>
            <a:r>
              <a:rPr lang="ru-RU" sz="1400" dirty="0" err="1" smtClean="0"/>
              <a:t>авылы</a:t>
            </a:r>
            <a:r>
              <a:rPr lang="ru-RU" sz="1400" dirty="0" smtClean="0"/>
              <a:t/>
            </a:r>
            <a:br>
              <a:rPr lang="ru-RU" sz="1400" dirty="0" smtClean="0"/>
            </a:br>
            <a:r>
              <a:rPr lang="ru-RU" sz="1400" dirty="0" smtClean="0"/>
              <a:t>Фёдорова Диана- Кече </a:t>
            </a:r>
            <a:r>
              <a:rPr lang="ru-RU" sz="1400" dirty="0" err="1" smtClean="0"/>
              <a:t>Лызи</a:t>
            </a:r>
            <a:r>
              <a:rPr lang="ru-RU" sz="1400" dirty="0" smtClean="0"/>
              <a:t> </a:t>
            </a:r>
            <a:r>
              <a:rPr lang="ru-RU" sz="1400" dirty="0" err="1" smtClean="0"/>
              <a:t>авылы</a:t>
            </a:r>
            <a:r>
              <a:rPr lang="ru-RU" sz="1400" dirty="0" smtClean="0"/>
              <a:t/>
            </a:r>
            <a:br>
              <a:rPr lang="ru-RU" sz="1400" dirty="0" smtClean="0"/>
            </a:br>
            <a:endParaRPr lang="ru-RU" sz="1400"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2718469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399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139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Лилия\Desktop\фото\DSC05163.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653" y="0"/>
            <a:ext cx="8979843" cy="6887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185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Users\Лилия\Desktop\фото\DSC0516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66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6146" name="Picture 2" descr="C:\Users\Лилия\Desktop\фото\DSC051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26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7170" name="Picture 2" descr="C:\Users\Лилия\Desktop\фото\DSC051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48680"/>
            <a:ext cx="9144000" cy="630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856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45</Words>
  <Application>Microsoft Office PowerPoint</Application>
  <PresentationFormat>Экран (4:3)</PresentationFormat>
  <Paragraphs>1</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Тема Office</vt:lpstr>
      <vt:lpstr>12 февраль көнне үзәк китапханәдә нәфис сүз осталарының район бәйгесе уздырылды. Бәйгедә 31 нәфис сүз остасы катнашты. Катнашучыларның иң яшенә 9, иң өлкәнеә 69 яшь иде. Нәфис сүз осталары бәйге  шартларына туры китереп Г.Тукай шигырен һәм башка шагыйрьнең әсәрен башкардылар. Бәйге нәтиҗәләре: 6 яшьтән-14 яшькә кадәр 1 урын Газизуллин Кәрим – Борбаш авылы 2 урын  Рахматуллина Адина- Чепья авылы                Вахитова Дилия -   Балтач бистәсе 3 урын    Нәҗипова Чулпан- Шешеңәр авылы                 Гарифуллина Сөмбел- Куныр авылы 14 яшьтән-24 яшькә кадәр 1 урын  Набиева Зилә- Смәел авылы                Байрамова Диана-  Балтач бистәсе 2 урын  Асхатов Ильнур- Нөнәгәр авылы               Галимуллина Ильвира- Пыжмара авылы 3 урын   Жукова Алеся – Чепья авылы 24 яшьтән-….. 1 урын Габделхакова Сәлимә- Яңгул авылы 2 урын  Алексеева  Нәзирә- Югары Субаш авылы                Гарифҗанова Нурия- Балтач бистәсе 3 урын Галиәхмәтова Ильмира- Кенәбаш авылы              Сибагатуллина Җәмилә- Салавыч авылы Кызыксындыру призы:   Гафурова Гөлзилә- Алан авылы Фёдорова Диана- Кече Лызи авылы </vt:lpstr>
      <vt:lpstr>Презентация PowerPoint</vt:lpstr>
      <vt:lpstr>Презентация PowerPoint</vt:lpstr>
      <vt:lpstr>Презентация PowerPoint</vt:lpstr>
      <vt:lpstr>Презентация PowerPoint</vt:lpstr>
      <vt:lpstr>Презентация PowerPoint</vt:lpstr>
    </vt:vector>
  </TitlesOfParts>
  <Company>Blackshine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февраль көнне үзәк китапханәдә нәфис сүз осталарының район бәйгесе уздырылды. Бәйгедә 31 нәфис сүз остасы катнашты. Катнашучыларның иң яшенә 9, иң өлкәнеә 69 яшь иде. Нәфис сүз осталары бәйге  шартларына туры китереп Г.Тукай шигырен һәм башка шагыйрьнең әсәрен башкардылар. Бәйге нәтиҗәләре: 6 яшьтән-14 яшькә кадәр 1 урын Газизуллин Кәрим – Борбаш авылы 2 урын  Рахматуллина Адина- Чепья авылы                Вахитова Дилия -   Балтач бистәсе 3 урын    Нәҗипова Чулпан- Шешеңәр авылы                 Гарифуллина Сөмбел- Куныр авылы 14 яшьтән-24 яшькә кадәр 1 урын  Набиева Зилә- Смәел авылы                Байрамова Диана-  Балтач бистәсе 2 урын  Асхатов Ильнур- Нөнәгәр авылы               Галимуллина Ильвира- Пыжмара авылы 3 урын   Жукова Алеся – Чепья авылы 24 яшьтән-….. 1 урын Габделхакова Сәлимә- Яңгул авылы 2 урын  Алексеева  Нәзирә- Югары Субаш авылы                Гарифҗанова Нурия- Балтач бистәсе 3 урын Галиәхмәтова Ильмира- Кенәбаш авылы              Сибагатуллина Җәмилә- Салавыч авылы Кызыксындыру призы:   Гафурова Гөлзилә- Алан авылы Фёдорова Диана- Кече Лызи авылы</dc:title>
  <dc:creator>Лилия</dc:creator>
  <cp:lastModifiedBy>Лилия</cp:lastModifiedBy>
  <cp:revision>2</cp:revision>
  <dcterms:created xsi:type="dcterms:W3CDTF">2016-02-16T12:29:13Z</dcterms:created>
  <dcterms:modified xsi:type="dcterms:W3CDTF">2016-02-16T12:42:26Z</dcterms:modified>
</cp:coreProperties>
</file>