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/>
              <a:t>Китапхан</a:t>
            </a:r>
            <a:r>
              <a:rPr lang="tt-RU" sz="1800" b="1" dirty="0" smtClean="0"/>
              <a:t>әчеләр семинары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9 февраль </a:t>
            </a:r>
            <a:r>
              <a:rPr lang="ru-RU" sz="2000" dirty="0" err="1"/>
              <a:t>көнне</a:t>
            </a:r>
            <a:r>
              <a:rPr lang="ru-RU" sz="2000" dirty="0"/>
              <a:t> </a:t>
            </a:r>
            <a:r>
              <a:rPr lang="ru-RU" sz="2000" dirty="0" err="1"/>
              <a:t>Балтач</a:t>
            </a:r>
            <a:r>
              <a:rPr lang="ru-RU" sz="2000" dirty="0"/>
              <a:t> </a:t>
            </a:r>
            <a:r>
              <a:rPr lang="ru-RU" sz="2000" dirty="0" err="1"/>
              <a:t>үзәк</a:t>
            </a:r>
            <a:r>
              <a:rPr lang="ru-RU" sz="2000" dirty="0"/>
              <a:t> </a:t>
            </a:r>
            <a:r>
              <a:rPr lang="ru-RU" sz="2000" dirty="0" err="1"/>
              <a:t>китапханәсендә</a:t>
            </a:r>
            <a:r>
              <a:rPr lang="ru-RU" sz="2000" dirty="0"/>
              <a:t> район </a:t>
            </a:r>
            <a:r>
              <a:rPr lang="ru-RU" sz="2000" dirty="0" err="1"/>
              <a:t>китапханәчеләре</a:t>
            </a:r>
            <a:r>
              <a:rPr lang="ru-RU" sz="2000" dirty="0"/>
              <a:t> </a:t>
            </a:r>
            <a:r>
              <a:rPr lang="ru-RU" sz="2000" dirty="0" err="1"/>
              <a:t>өчен</a:t>
            </a:r>
            <a:r>
              <a:rPr lang="ru-RU" sz="2000" dirty="0"/>
              <a:t> семинар </a:t>
            </a:r>
            <a:r>
              <a:rPr lang="ru-RU" sz="2000" dirty="0" err="1"/>
              <a:t>булып</a:t>
            </a:r>
            <a:r>
              <a:rPr lang="ru-RU" sz="2000" dirty="0"/>
              <a:t> узды. </a:t>
            </a:r>
            <a:r>
              <a:rPr lang="ru-RU" sz="2000" dirty="0" err="1"/>
              <a:t>Семинарда</a:t>
            </a:r>
            <a:r>
              <a:rPr lang="ru-RU" sz="2000" dirty="0"/>
              <a:t>  2015 </a:t>
            </a:r>
            <a:r>
              <a:rPr lang="ru-RU" sz="2000" dirty="0" err="1"/>
              <a:t>эш</a:t>
            </a:r>
            <a:r>
              <a:rPr lang="ru-RU" sz="2000" dirty="0"/>
              <a:t> </a:t>
            </a:r>
            <a:r>
              <a:rPr lang="ru-RU" sz="2000" dirty="0" err="1"/>
              <a:t>елына</a:t>
            </a:r>
            <a:r>
              <a:rPr lang="ru-RU" sz="2000" dirty="0"/>
              <a:t> </a:t>
            </a:r>
            <a:r>
              <a:rPr lang="ru-RU" sz="2000" dirty="0" err="1"/>
              <a:t>йомгак</a:t>
            </a:r>
            <a:r>
              <a:rPr lang="ru-RU" sz="2000" dirty="0"/>
              <a:t> </a:t>
            </a:r>
            <a:r>
              <a:rPr lang="ru-RU" sz="2000" dirty="0" err="1"/>
              <a:t>ясалды</a:t>
            </a:r>
            <a:r>
              <a:rPr lang="ru-RU" sz="2000" dirty="0"/>
              <a:t>,  </a:t>
            </a:r>
            <a:r>
              <a:rPr lang="ru-RU" sz="2000" dirty="0" err="1"/>
              <a:t>төрле</a:t>
            </a:r>
            <a:r>
              <a:rPr lang="ru-RU" sz="2000" dirty="0"/>
              <a:t> </a:t>
            </a:r>
            <a:r>
              <a:rPr lang="ru-RU" sz="2000" dirty="0" err="1"/>
              <a:t>бәйгеләрнең</a:t>
            </a:r>
            <a:r>
              <a:rPr lang="ru-RU" sz="2000" dirty="0"/>
              <a:t> </a:t>
            </a:r>
            <a:r>
              <a:rPr lang="ru-RU" sz="2000" dirty="0" err="1"/>
              <a:t>җиңүчеләре</a:t>
            </a:r>
            <a:r>
              <a:rPr lang="ru-RU" sz="2000" dirty="0"/>
              <a:t> </a:t>
            </a:r>
            <a:r>
              <a:rPr lang="ru-RU" sz="2000" dirty="0" err="1"/>
              <a:t>бүләкләнде</a:t>
            </a:r>
            <a:r>
              <a:rPr lang="ru-RU" sz="2000" dirty="0"/>
              <a:t>, </a:t>
            </a:r>
            <a:r>
              <a:rPr lang="ru-RU" sz="2000" dirty="0" err="1"/>
              <a:t>алда</a:t>
            </a:r>
            <a:r>
              <a:rPr lang="ru-RU" sz="2000" dirty="0"/>
              <a:t> </a:t>
            </a:r>
            <a:r>
              <a:rPr lang="ru-RU" sz="2000" dirty="0" err="1"/>
              <a:t>торган</a:t>
            </a:r>
            <a:r>
              <a:rPr lang="ru-RU" sz="2000" dirty="0"/>
              <a:t> </a:t>
            </a:r>
            <a:r>
              <a:rPr lang="ru-RU" sz="2000" dirty="0" err="1"/>
              <a:t>бурычлар</a:t>
            </a:r>
            <a:r>
              <a:rPr lang="ru-RU" sz="2000" dirty="0"/>
              <a:t> </a:t>
            </a:r>
            <a:r>
              <a:rPr lang="ru-RU" sz="2000" dirty="0" err="1"/>
              <a:t>хакында</a:t>
            </a:r>
            <a:r>
              <a:rPr lang="ru-RU" sz="2000" dirty="0"/>
              <a:t> </a:t>
            </a:r>
            <a:r>
              <a:rPr lang="ru-RU" sz="2000" dirty="0" err="1"/>
              <a:t>сөйләшү</a:t>
            </a:r>
            <a:r>
              <a:rPr lang="ru-RU" sz="2000" dirty="0"/>
              <a:t> </a:t>
            </a:r>
            <a:r>
              <a:rPr lang="ru-RU" sz="2000" dirty="0" err="1"/>
              <a:t>булды</a:t>
            </a:r>
            <a:r>
              <a:rPr lang="ru-RU" sz="2000" dirty="0"/>
              <a:t>.  </a:t>
            </a:r>
            <a:r>
              <a:rPr lang="ru-RU" sz="2000" dirty="0" err="1"/>
              <a:t>Эшлекле</a:t>
            </a:r>
            <a:r>
              <a:rPr lang="ru-RU" sz="2000" dirty="0"/>
              <a:t> </a:t>
            </a:r>
            <a:r>
              <a:rPr lang="ru-RU" sz="2000" dirty="0" err="1"/>
              <a:t>сөйләшүнең</a:t>
            </a:r>
            <a:r>
              <a:rPr lang="ru-RU" sz="2000" dirty="0"/>
              <a:t>  практик </a:t>
            </a:r>
            <a:r>
              <a:rPr lang="ru-RU" sz="2000" dirty="0" err="1"/>
              <a:t>өлешендә</a:t>
            </a:r>
            <a:r>
              <a:rPr lang="ru-RU" sz="2000" dirty="0"/>
              <a:t> район </a:t>
            </a:r>
            <a:r>
              <a:rPr lang="ru-RU" sz="2000" dirty="0" err="1"/>
              <a:t>күләмендә</a:t>
            </a:r>
            <a:r>
              <a:rPr lang="ru-RU" sz="2000" dirty="0"/>
              <a:t> «Ел </a:t>
            </a:r>
            <a:r>
              <a:rPr lang="ru-RU" sz="2000" dirty="0" err="1"/>
              <a:t>китабы</a:t>
            </a:r>
            <a:r>
              <a:rPr lang="ru-RU" sz="2000" dirty="0"/>
              <a:t>» </a:t>
            </a:r>
            <a:r>
              <a:rPr lang="ru-RU" sz="2000" dirty="0" err="1"/>
              <a:t>исеменә</a:t>
            </a:r>
            <a:r>
              <a:rPr lang="ru-RU" sz="2000" dirty="0"/>
              <a:t> лаек </a:t>
            </a:r>
            <a:r>
              <a:rPr lang="ru-RU" sz="2000" dirty="0" err="1"/>
              <a:t>булган</a:t>
            </a:r>
            <a:r>
              <a:rPr lang="ru-RU" sz="2000" dirty="0"/>
              <a:t> «</a:t>
            </a:r>
            <a:r>
              <a:rPr lang="ru-RU" sz="2000" dirty="0" err="1"/>
              <a:t>Ефәк</a:t>
            </a:r>
            <a:r>
              <a:rPr lang="ru-RU" sz="2000" dirty="0"/>
              <a:t> </a:t>
            </a:r>
            <a:r>
              <a:rPr lang="ru-RU" sz="2000" dirty="0" err="1"/>
              <a:t>кулъулык</a:t>
            </a:r>
            <a:r>
              <a:rPr lang="ru-RU" sz="2000" dirty="0"/>
              <a:t>» </a:t>
            </a:r>
            <a:r>
              <a:rPr lang="ru-RU" sz="2000" dirty="0" err="1"/>
              <a:t>китабы</a:t>
            </a:r>
            <a:r>
              <a:rPr lang="ru-RU" sz="2000" dirty="0"/>
              <a:t> авторы </a:t>
            </a:r>
            <a:r>
              <a:rPr lang="ru-RU" sz="2000" dirty="0" err="1"/>
              <a:t>Гөлсинә</a:t>
            </a:r>
            <a:r>
              <a:rPr lang="ru-RU" sz="2000" dirty="0"/>
              <a:t> </a:t>
            </a:r>
            <a:r>
              <a:rPr lang="ru-RU" sz="2000" dirty="0" err="1"/>
              <a:t>Наил</a:t>
            </a:r>
            <a:r>
              <a:rPr lang="ru-RU" sz="2000" dirty="0"/>
              <a:t> </a:t>
            </a:r>
            <a:r>
              <a:rPr lang="ru-RU" sz="2000" dirty="0" err="1"/>
              <a:t>кызы</a:t>
            </a:r>
            <a:r>
              <a:rPr lang="ru-RU" sz="2000" dirty="0"/>
              <a:t> </a:t>
            </a:r>
            <a:r>
              <a:rPr lang="ru-RU" sz="2000" dirty="0" err="1"/>
              <a:t>Галимуллина</a:t>
            </a:r>
            <a:r>
              <a:rPr lang="ru-RU" sz="2000" dirty="0"/>
              <a:t>, «</a:t>
            </a:r>
            <a:r>
              <a:rPr lang="ru-RU" sz="2000" dirty="0" err="1"/>
              <a:t>Җиләкле</a:t>
            </a:r>
            <a:r>
              <a:rPr lang="ru-RU" sz="2000" dirty="0"/>
              <a:t> тау сере» </a:t>
            </a:r>
            <a:r>
              <a:rPr lang="ru-RU" sz="2000" dirty="0" err="1"/>
              <a:t>китабы</a:t>
            </a:r>
            <a:r>
              <a:rPr lang="ru-RU" sz="2000" dirty="0"/>
              <a:t> герое </a:t>
            </a:r>
            <a:r>
              <a:rPr lang="ru-RU" sz="2000" dirty="0" err="1"/>
              <a:t>Айбикәнең</a:t>
            </a:r>
            <a:r>
              <a:rPr lang="ru-RU" sz="2000" dirty="0"/>
              <a:t> </a:t>
            </a:r>
            <a:r>
              <a:rPr lang="ru-RU" sz="2000" dirty="0" err="1"/>
              <a:t>прототибы</a:t>
            </a:r>
            <a:r>
              <a:rPr lang="ru-RU" sz="2000" dirty="0"/>
              <a:t> Дания </a:t>
            </a:r>
            <a:r>
              <a:rPr lang="ru-RU" sz="2000" dirty="0" err="1"/>
              <a:t>Мулланур</a:t>
            </a:r>
            <a:r>
              <a:rPr lang="ru-RU" sz="2000" dirty="0"/>
              <a:t> </a:t>
            </a:r>
            <a:r>
              <a:rPr lang="ru-RU" sz="2000" dirty="0" err="1"/>
              <a:t>кызы</a:t>
            </a:r>
            <a:r>
              <a:rPr lang="ru-RU" sz="2000" dirty="0"/>
              <a:t> </a:t>
            </a:r>
            <a:r>
              <a:rPr lang="ru-RU" sz="2000" dirty="0" err="1"/>
              <a:t>Галимуллина</a:t>
            </a:r>
            <a:r>
              <a:rPr lang="ru-RU" sz="2000" dirty="0"/>
              <a:t> </a:t>
            </a:r>
            <a:r>
              <a:rPr lang="ru-RU" sz="2000" dirty="0" err="1"/>
              <a:t>белән</a:t>
            </a:r>
            <a:r>
              <a:rPr lang="ru-RU" sz="2000" dirty="0"/>
              <a:t> </a:t>
            </a:r>
            <a:r>
              <a:rPr lang="ru-RU" sz="2000" dirty="0" err="1"/>
              <a:t>очрашу</a:t>
            </a:r>
            <a:r>
              <a:rPr lang="ru-RU" sz="2000" dirty="0"/>
              <a:t>  </a:t>
            </a:r>
            <a:r>
              <a:rPr lang="ru-RU" sz="2000" dirty="0" err="1"/>
              <a:t>уздырылды</a:t>
            </a:r>
            <a:r>
              <a:rPr lang="ru-RU" sz="2000" dirty="0"/>
              <a:t>.  </a:t>
            </a:r>
            <a:r>
              <a:rPr lang="ru-RU" sz="2000" dirty="0" err="1"/>
              <a:t>Гөлсинә</a:t>
            </a:r>
            <a:r>
              <a:rPr lang="ru-RU" sz="2000" dirty="0"/>
              <a:t> </a:t>
            </a:r>
            <a:r>
              <a:rPr lang="ru-RU" sz="2000" dirty="0" err="1"/>
              <a:t>ханым</a:t>
            </a:r>
            <a:r>
              <a:rPr lang="ru-RU" sz="2000" dirty="0"/>
              <a:t> </a:t>
            </a:r>
            <a:r>
              <a:rPr lang="ru-RU" sz="2000" dirty="0" err="1"/>
              <a:t>үзәк</a:t>
            </a:r>
            <a:r>
              <a:rPr lang="ru-RU" sz="2000" dirty="0"/>
              <a:t> </a:t>
            </a:r>
            <a:r>
              <a:rPr lang="ru-RU" sz="2000" dirty="0" err="1"/>
              <a:t>китапханәнең</a:t>
            </a:r>
            <a:r>
              <a:rPr lang="ru-RU" sz="2000" dirty="0"/>
              <a:t> «</a:t>
            </a:r>
            <a:r>
              <a:rPr lang="ru-RU" sz="2000" dirty="0" err="1"/>
              <a:t>Иң</a:t>
            </a:r>
            <a:r>
              <a:rPr lang="ru-RU" sz="2000" dirty="0"/>
              <a:t> </a:t>
            </a:r>
            <a:r>
              <a:rPr lang="ru-RU" sz="2000" dirty="0" err="1"/>
              <a:t>күп</a:t>
            </a:r>
            <a:r>
              <a:rPr lang="ru-RU" sz="2000" dirty="0"/>
              <a:t> </a:t>
            </a:r>
            <a:r>
              <a:rPr lang="ru-RU" sz="2000" dirty="0" err="1"/>
              <a:t>китап</a:t>
            </a:r>
            <a:r>
              <a:rPr lang="ru-RU" sz="2000" dirty="0"/>
              <a:t> </a:t>
            </a:r>
            <a:r>
              <a:rPr lang="ru-RU" sz="2000" dirty="0" err="1"/>
              <a:t>укучысы</a:t>
            </a:r>
            <a:r>
              <a:rPr lang="ru-RU" sz="2000" dirty="0"/>
              <a:t>» </a:t>
            </a:r>
            <a:r>
              <a:rPr lang="ru-RU" sz="2000" dirty="0" err="1"/>
              <a:t>Ә.Дмитриевага</a:t>
            </a:r>
            <a:r>
              <a:rPr lang="ru-RU" sz="2000" dirty="0"/>
              <a:t>, «</a:t>
            </a:r>
            <a:r>
              <a:rPr lang="ru-RU" sz="2000" dirty="0" err="1"/>
              <a:t>Иң</a:t>
            </a:r>
            <a:r>
              <a:rPr lang="ru-RU" sz="2000" dirty="0"/>
              <a:t> </a:t>
            </a:r>
            <a:r>
              <a:rPr lang="ru-RU" sz="2000" dirty="0" err="1"/>
              <a:t>күп</a:t>
            </a:r>
            <a:r>
              <a:rPr lang="ru-RU" sz="2000" dirty="0"/>
              <a:t> </a:t>
            </a:r>
            <a:r>
              <a:rPr lang="ru-RU" sz="2000" dirty="0" err="1"/>
              <a:t>китап</a:t>
            </a:r>
            <a:r>
              <a:rPr lang="ru-RU" sz="2000" dirty="0"/>
              <a:t> </a:t>
            </a:r>
            <a:r>
              <a:rPr lang="ru-RU" sz="2000" dirty="0" err="1"/>
              <a:t>укучы»Бөтенрусия</a:t>
            </a:r>
            <a:r>
              <a:rPr lang="ru-RU" sz="2000" dirty="0"/>
              <a:t> </a:t>
            </a:r>
            <a:r>
              <a:rPr lang="ru-RU" sz="2000" dirty="0" err="1"/>
              <a:t>бәйгесенең</a:t>
            </a:r>
            <a:r>
              <a:rPr lang="ru-RU" sz="2000" dirty="0"/>
              <a:t> республика туры </a:t>
            </a:r>
            <a:r>
              <a:rPr lang="ru-RU" sz="2000" dirty="0" err="1"/>
              <a:t>җиңүчесе</a:t>
            </a:r>
            <a:r>
              <a:rPr lang="ru-RU" sz="2000" dirty="0"/>
              <a:t> </a:t>
            </a:r>
            <a:r>
              <a:rPr lang="ru-RU" sz="2000" dirty="0" err="1"/>
              <a:t>И.Әшрәфҗановага</a:t>
            </a:r>
            <a:r>
              <a:rPr lang="ru-RU" sz="2000" dirty="0"/>
              <a:t>  </a:t>
            </a:r>
            <a:r>
              <a:rPr lang="ru-RU" sz="2000" dirty="0" err="1"/>
              <a:t>һәм</a:t>
            </a:r>
            <a:r>
              <a:rPr lang="ru-RU" sz="2000" dirty="0"/>
              <a:t>  башка </a:t>
            </a:r>
            <a:r>
              <a:rPr lang="ru-RU" sz="2000" dirty="0" err="1"/>
              <a:t>китап</a:t>
            </a:r>
            <a:r>
              <a:rPr lang="ru-RU" sz="2000" dirty="0"/>
              <a:t> </a:t>
            </a:r>
            <a:r>
              <a:rPr lang="ru-RU" sz="2000" dirty="0" err="1"/>
              <a:t>сөючеләргә</a:t>
            </a:r>
            <a:r>
              <a:rPr lang="ru-RU" sz="2000" dirty="0"/>
              <a:t> </a:t>
            </a:r>
            <a:r>
              <a:rPr lang="ru-RU" sz="2000" dirty="0" err="1"/>
              <a:t>үзенең</a:t>
            </a:r>
            <a:r>
              <a:rPr lang="ru-RU" sz="2000" dirty="0"/>
              <a:t> </a:t>
            </a:r>
            <a:r>
              <a:rPr lang="ru-RU" sz="2000" dirty="0" err="1"/>
              <a:t>истәлек</a:t>
            </a:r>
            <a:r>
              <a:rPr lang="ru-RU" sz="2000" dirty="0"/>
              <a:t> </a:t>
            </a:r>
            <a:r>
              <a:rPr lang="ru-RU" sz="2000" dirty="0" err="1"/>
              <a:t>бүләкләрен</a:t>
            </a:r>
            <a:r>
              <a:rPr lang="ru-RU" sz="2000" dirty="0"/>
              <a:t> </a:t>
            </a:r>
            <a:r>
              <a:rPr lang="ru-RU" sz="2000" dirty="0" err="1"/>
              <a:t>тапшырды</a:t>
            </a:r>
            <a:r>
              <a:rPr lang="ru-RU" sz="2000" dirty="0"/>
              <a:t>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051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Новая папка\20160209_10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21100" cy="67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4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лия\Desktop\Новая папка\20160209_112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" y="1166"/>
            <a:ext cx="9142446" cy="68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5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илия\Desktop\Новая папка\20160209_11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2"/>
            <a:ext cx="9121130" cy="68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6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илия\Desktop\Новая папка\20160209_11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2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илия\Desktop\Новая папка\DSC05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35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107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Китапханәчеләр семинары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3</cp:revision>
  <dcterms:created xsi:type="dcterms:W3CDTF">2016-02-10T12:15:43Z</dcterms:created>
  <dcterms:modified xsi:type="dcterms:W3CDTF">2016-02-10T12:30:02Z</dcterms:modified>
</cp:coreProperties>
</file>