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5643602"/>
          </a:xfrm>
        </p:spPr>
        <p:txBody>
          <a:bodyPr>
            <a:normAutofit/>
          </a:bodyPr>
          <a:lstStyle/>
          <a:p>
            <a:r>
              <a:rPr lang="tt-RU" dirty="0" smtClean="0"/>
              <a:t>13 нче гыйнвар көнне Шеңшеңәр авыл китапханәчесе балалар бакчасында “Яңа елда да дустым, киңәшчем бул, син Китап!” дигән китапханәгә кабул итү дәресе үткәрде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429396"/>
            <a:ext cx="6400800" cy="2143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SCN6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477277" cy="6357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6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3230"/>
            <a:ext cx="8643998" cy="648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</Words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13 нче гыйнвар көнне Шеңшеңәр авыл китапханәчесе балалар бакчасында “Яңа елда да дустым, киңәшчем бул, син Китап!” дигән китапханәгә кабул итү дәресе үткәрде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нче гыйнвар көнне Шеңшеңәр авыл китапханәчесе балалар бакчасында “Яңа елда да дустым, киңәшчем бул, син Китап!” дигән китапханәгә кабул итү дәресе үткәрде</dc:title>
  <dc:creator>ЗУЛЬФИЯ</dc:creator>
  <cp:lastModifiedBy>ЗУЛЬФИЯ</cp:lastModifiedBy>
  <cp:revision>2</cp:revision>
  <dcterms:created xsi:type="dcterms:W3CDTF">2016-01-14T10:59:17Z</dcterms:created>
  <dcterms:modified xsi:type="dcterms:W3CDTF">2016-01-14T11:12:00Z</dcterms:modified>
</cp:coreProperties>
</file>