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BDF-E36E-43E8-BEE1-67BBE59D598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211E-F5C8-4458-B4D5-00288012E47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BDF-E36E-43E8-BEE1-67BBE59D598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211E-F5C8-4458-B4D5-00288012E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BDF-E36E-43E8-BEE1-67BBE59D598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211E-F5C8-4458-B4D5-00288012E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BDF-E36E-43E8-BEE1-67BBE59D598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211E-F5C8-4458-B4D5-00288012E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BDF-E36E-43E8-BEE1-67BBE59D598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211E-F5C8-4458-B4D5-00288012E47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BDF-E36E-43E8-BEE1-67BBE59D598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211E-F5C8-4458-B4D5-00288012E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BDF-E36E-43E8-BEE1-67BBE59D598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211E-F5C8-4458-B4D5-00288012E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BDF-E36E-43E8-BEE1-67BBE59D598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211E-F5C8-4458-B4D5-00288012E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BDF-E36E-43E8-BEE1-67BBE59D598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211E-F5C8-4458-B4D5-00288012E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BDF-E36E-43E8-BEE1-67BBE59D598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211E-F5C8-4458-B4D5-00288012E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BDF-E36E-43E8-BEE1-67BBE59D598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7B211E-F5C8-4458-B4D5-00288012E47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4FDBDF-E36E-43E8-BEE1-67BBE59D598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7B211E-F5C8-4458-B4D5-00288012E47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72396" y="1316736"/>
            <a:ext cx="730356" cy="11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271420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20 ноября </a:t>
            </a:r>
          </a:p>
          <a:p>
            <a:pPr algn="ctr"/>
            <a:r>
              <a:rPr lang="ru-RU" sz="4400" dirty="0" smtClean="0"/>
              <a:t>в </a:t>
            </a:r>
            <a:r>
              <a:rPr lang="ru-RU" sz="4400" dirty="0" err="1" smtClean="0"/>
              <a:t>Балтасинской</a:t>
            </a:r>
            <a:r>
              <a:rPr lang="ru-RU" sz="4400" dirty="0" smtClean="0"/>
              <a:t> центральной библиотеке клуб соленого теста «Радуга» продолжил свою работу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Desktop\Новая папка\20151124_085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" y="30480"/>
            <a:ext cx="9103360" cy="682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Новая папка\20151124_085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Новая папка\20151120_144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" y="0"/>
            <a:ext cx="9103360" cy="682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Новая папка\20151120_1408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" y="0"/>
            <a:ext cx="9103360" cy="682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Новая папка\20151120_145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" y="0"/>
            <a:ext cx="9103360" cy="682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Новая папка\20151120_142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3360" cy="682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15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ноября в Балтасинской центральной  библиотеке клуб соленого теста «Радуга»  продолжил свою работу</dc:title>
  <dc:creator>User</dc:creator>
  <cp:lastModifiedBy>User</cp:lastModifiedBy>
  <cp:revision>3</cp:revision>
  <dcterms:created xsi:type="dcterms:W3CDTF">2015-11-24T05:52:44Z</dcterms:created>
  <dcterms:modified xsi:type="dcterms:W3CDTF">2015-11-24T06:20:29Z</dcterms:modified>
</cp:coreProperties>
</file>