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2813D4-CD10-4801-A936-B0F9021AE1D8}" type="datetimeFigureOut">
              <a:rPr lang="ru-RU" smtClean="0"/>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D2813D4-CD10-4801-A936-B0F9021AE1D8}" type="datetimeFigureOut">
              <a:rPr lang="ru-RU" smtClean="0"/>
              <a:t>23.11.2015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2813D4-CD10-4801-A936-B0F9021AE1D8}" type="datetimeFigureOut">
              <a:rPr lang="ru-RU" smtClean="0"/>
              <a:t>23.11.2015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2813D4-CD10-4801-A936-B0F9021AE1D8}" type="datetimeFigureOut">
              <a:rPr lang="ru-RU" smtClean="0"/>
              <a:t>23.11.2015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2813D4-CD10-4801-A936-B0F9021AE1D8}" type="datetimeFigureOut">
              <a:rPr lang="ru-RU" smtClean="0"/>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2813D4-CD10-4801-A936-B0F9021AE1D8}" type="datetimeFigureOut">
              <a:rPr lang="ru-RU" smtClean="0"/>
              <a:t>23.11.2015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E7C62F-82D2-4DCC-8C0F-9094F5A8696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813D4-CD10-4801-A936-B0F9021AE1D8}" type="datetimeFigureOut">
              <a:rPr lang="ru-RU" smtClean="0"/>
              <a:t>23.11.2015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7C62F-82D2-4DCC-8C0F-9094F5A8696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tt-RU" sz="2800" b="1" dirty="0" smtClean="0">
                <a:solidFill>
                  <a:srgbClr val="7030A0"/>
                </a:solidFill>
              </a:rPr>
              <a:t>Фәнирәнең хикмәтле “Куян күчтәнәче”</a:t>
            </a:r>
            <a:endParaRPr lang="ru-RU" sz="2800" b="1" dirty="0">
              <a:solidFill>
                <a:srgbClr val="7030A0"/>
              </a:solidFill>
            </a:endParaRPr>
          </a:p>
        </p:txBody>
      </p:sp>
      <p:sp>
        <p:nvSpPr>
          <p:cNvPr id="15361" name="Rectangle 1"/>
          <p:cNvSpPr>
            <a:spLocks noChangeArrowheads="1"/>
          </p:cNvSpPr>
          <p:nvPr/>
        </p:nvSpPr>
        <p:spPr bwMode="auto">
          <a:xfrm>
            <a:off x="642910" y="1428737"/>
            <a:ext cx="792961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1600" b="0" i="0" u="none" strike="noStrike" cap="none" normalizeH="0" baseline="0" dirty="0" smtClean="0">
                <a:ln>
                  <a:noFill/>
                </a:ln>
                <a:solidFill>
                  <a:schemeClr val="accent4">
                    <a:lumMod val="50000"/>
                  </a:schemeClr>
                </a:solidFill>
                <a:effectLst/>
                <a:latin typeface="Calibri" pitchFamily="34" charset="0"/>
                <a:ea typeface="Times New Roman" pitchFamily="18" charset="0"/>
                <a:cs typeface="Calibri" pitchFamily="34" charset="0"/>
              </a:rPr>
              <a:t>20 ноябрь көнне Русиядә Әдәбият елы уңаеннан “Укучының Мәдәни көндәлеге“ проекты кысаларында гимназиянең 4А,Б сыйныфы укучылары өчен тумышы белән районыбызның Шода авылынан, бүгенге көндә Казан шәһәрендә яшәп ятучы, “Куян күчтәнәче” һәм “Хәрефләр һәм саннар илендә” исемле ике балалар китабы авторы Фәнирә ХакШәйхи белән </a:t>
            </a:r>
            <a:r>
              <a:rPr kumimoji="0" lang="tt-RU" sz="1600" b="1" i="0" u="none" strike="noStrike" cap="none" normalizeH="0" baseline="0" dirty="0" smtClean="0">
                <a:ln>
                  <a:noFill/>
                </a:ln>
                <a:solidFill>
                  <a:schemeClr val="accent4">
                    <a:lumMod val="50000"/>
                  </a:schemeClr>
                </a:solidFill>
                <a:effectLst/>
                <a:latin typeface="Calibri" pitchFamily="34" charset="0"/>
                <a:ea typeface="Times New Roman" pitchFamily="18" charset="0"/>
                <a:cs typeface="Calibri" pitchFamily="34" charset="0"/>
              </a:rPr>
              <a:t>“ХакШәйхинең хикмәтле “Куян күчтәнәче” </a:t>
            </a:r>
            <a:r>
              <a:rPr kumimoji="0" lang="tt-RU" sz="1600" b="0" i="0" u="none" strike="noStrike" cap="none" normalizeH="0" baseline="0" dirty="0" smtClean="0">
                <a:ln>
                  <a:noFill/>
                </a:ln>
                <a:solidFill>
                  <a:schemeClr val="accent4">
                    <a:lumMod val="50000"/>
                  </a:schemeClr>
                </a:solidFill>
                <a:effectLst/>
                <a:latin typeface="Calibri" pitchFamily="34" charset="0"/>
                <a:ea typeface="Times New Roman" pitchFamily="18" charset="0"/>
                <a:cs typeface="Calibri" pitchFamily="34" charset="0"/>
              </a:rPr>
              <a:t>исемле очрашу кичәсе узды. Кичә барышында балалар шагыйрәнең китапханәдә булган китаплары белән таныштылар, аның шигырьләрен сөйләделәр, җырларын тыңладылар. “Мәктәптән тыш эшләр үзәгенең” Хакимзянова А. И. җитәкләгән театр түгәрәгенә йөргән гимназиянең 4 сыйныф балалары  язучының “Күрексез эт баласы” исемле әкиятен сәхнәләштерделәр. Шулай ук балалар шагыйрә апаларының типографиядә басылырга үз чиратын көтеп ятучы  өченче китабына кергән “Баллы белән җилбәзәк” исемле әкиятен аудиоязмадан тыңладылар. Кичә барышында укучылар шагыйрә апаларына үзләрен кызыксындырган сорауларын да бирделәр. Фәнирә апалары балаларга үзенең өр-яңа шигырьләрен</a:t>
            </a:r>
            <a:r>
              <a:rPr kumimoji="0" lang="tt-RU" sz="1600" b="1" i="0" u="none" strike="noStrike" cap="none" normalizeH="0" baseline="0" dirty="0" smtClean="0">
                <a:ln>
                  <a:noFill/>
                </a:ln>
                <a:solidFill>
                  <a:schemeClr val="accent4">
                    <a:lumMod val="50000"/>
                  </a:schemeClr>
                </a:solidFill>
                <a:effectLst/>
                <a:latin typeface="Calibri" pitchFamily="34" charset="0"/>
                <a:ea typeface="Times New Roman" pitchFamily="18" charset="0"/>
                <a:cs typeface="Calibri" pitchFamily="34" charset="0"/>
              </a:rPr>
              <a:t> </a:t>
            </a:r>
            <a:r>
              <a:rPr kumimoji="0" lang="tt-RU" sz="1600" b="0" i="0" u="none" strike="noStrike" cap="none" normalizeH="0" baseline="0" dirty="0" smtClean="0">
                <a:ln>
                  <a:noFill/>
                </a:ln>
                <a:solidFill>
                  <a:schemeClr val="accent4">
                    <a:lumMod val="50000"/>
                  </a:schemeClr>
                </a:solidFill>
                <a:effectLst/>
                <a:latin typeface="Calibri" pitchFamily="34" charset="0"/>
                <a:ea typeface="Times New Roman" pitchFamily="18" charset="0"/>
                <a:cs typeface="Calibri" pitchFamily="34" charset="0"/>
              </a:rPr>
              <a:t>дә укыды. Ә Дорга авыл Мәдәният йорты директоры Алексеев Николайның Дорга китапханәсе китапханәчесе Алексеева Ф.А. белән башкарылган шагыйрәнең “Гөлләрем” шигыренә язылган җыры тыңлаучылар өчен дә, автор өчен беренче тапкыр яңгырап кичәбезне тәмамлады.</a:t>
            </a:r>
            <a:endParaRPr kumimoji="0" lang="ru-RU" sz="1600"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7" name="Picture 3" descr="C:\Users\User\Desktop\Фэнирэ\DSC04619.JPG"/>
          <p:cNvPicPr>
            <a:picLocks noChangeAspect="1" noChangeArrowheads="1"/>
          </p:cNvPicPr>
          <p:nvPr/>
        </p:nvPicPr>
        <p:blipFill>
          <a:blip r:embed="rId3" cstate="print"/>
          <a:srcRect/>
          <a:stretch>
            <a:fillRect/>
          </a:stretch>
        </p:blipFill>
        <p:spPr bwMode="auto">
          <a:xfrm>
            <a:off x="571472" y="428604"/>
            <a:ext cx="8001024" cy="60007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6" name="Picture 2" descr="C:\Users\User\Desktop\Фэнирэ\DSC04609.JPG"/>
          <p:cNvPicPr>
            <a:picLocks noChangeAspect="1" noChangeArrowheads="1"/>
          </p:cNvPicPr>
          <p:nvPr/>
        </p:nvPicPr>
        <p:blipFill>
          <a:blip r:embed="rId3" cstate="print"/>
          <a:srcRect/>
          <a:stretch>
            <a:fillRect/>
          </a:stretch>
        </p:blipFill>
        <p:spPr bwMode="auto">
          <a:xfrm>
            <a:off x="2143108" y="428604"/>
            <a:ext cx="4857784" cy="561976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410" name="Picture 2" descr="C:\Users\User\Desktop\Фэнирэ\DSC04569.JPG"/>
          <p:cNvPicPr>
            <a:picLocks noChangeAspect="1" noChangeArrowheads="1"/>
          </p:cNvPicPr>
          <p:nvPr/>
        </p:nvPicPr>
        <p:blipFill>
          <a:blip r:embed="rId3" cstate="print"/>
          <a:srcRect/>
          <a:stretch>
            <a:fillRect/>
          </a:stretch>
        </p:blipFill>
        <p:spPr bwMode="auto">
          <a:xfrm>
            <a:off x="1071538" y="714356"/>
            <a:ext cx="7143800" cy="5357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8434" name="Picture 2" descr="C:\Users\User\Desktop\Фэнирэ\DSC04580.JPG"/>
          <p:cNvPicPr>
            <a:picLocks noChangeAspect="1" noChangeArrowheads="1"/>
          </p:cNvPicPr>
          <p:nvPr/>
        </p:nvPicPr>
        <p:blipFill>
          <a:blip r:embed="rId3" cstate="print"/>
          <a:srcRect/>
          <a:stretch>
            <a:fillRect/>
          </a:stretch>
        </p:blipFill>
        <p:spPr bwMode="auto">
          <a:xfrm>
            <a:off x="571472" y="500042"/>
            <a:ext cx="7929586" cy="59471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kartinkah.ru/img/fony-dlya-detey-kartinki-1879/fony-dlya-detey-kartinki-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9458" name="Picture 2" descr="C:\Users\User\Desktop\Фэнирэ\DSC04551.JPG"/>
          <p:cNvPicPr>
            <a:picLocks noChangeAspect="1" noChangeArrowheads="1"/>
          </p:cNvPicPr>
          <p:nvPr/>
        </p:nvPicPr>
        <p:blipFill>
          <a:blip r:embed="rId3" cstate="print"/>
          <a:srcRect/>
          <a:stretch>
            <a:fillRect/>
          </a:stretch>
        </p:blipFill>
        <p:spPr bwMode="auto">
          <a:xfrm>
            <a:off x="714316" y="500018"/>
            <a:ext cx="8001088" cy="600081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194</Words>
  <Application>Microsoft Office PowerPoint</Application>
  <PresentationFormat>Экран (4:3)</PresentationFormat>
  <Paragraphs>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Фәнирәнең хикмәтле “Куян күчтәнәче”</vt:lpstr>
      <vt:lpstr>Слайд 2</vt:lpstr>
      <vt:lpstr>Слайд 3</vt:lpstr>
      <vt:lpstr>Слайд 4</vt:lpstr>
      <vt:lpstr>Слайд 5</vt:lpstr>
      <vt:lpstr>Слайд 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Фәнирәнең хикмәтле “Куян күчтәнәче”</dc:title>
  <dc:creator>User</dc:creator>
  <cp:lastModifiedBy>User</cp:lastModifiedBy>
  <cp:revision>1</cp:revision>
  <dcterms:created xsi:type="dcterms:W3CDTF">2015-11-23T07:06:52Z</dcterms:created>
  <dcterms:modified xsi:type="dcterms:W3CDTF">2015-11-23T07:20:28Z</dcterms:modified>
</cp:coreProperties>
</file>