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3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8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9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7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6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9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5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2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3EBC-534A-40DA-8F88-FD1DAF1512D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9FC4-9A2F-4529-A681-C1ADA3650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17 ноябрь </a:t>
            </a:r>
            <a:r>
              <a:rPr lang="ru-RU" dirty="0" err="1"/>
              <a:t>көнне</a:t>
            </a:r>
            <a:r>
              <a:rPr lang="ru-RU" dirty="0"/>
              <a:t> </a:t>
            </a:r>
            <a:r>
              <a:rPr lang="ru-RU" dirty="0" err="1"/>
              <a:t>үзәк</a:t>
            </a:r>
            <a:r>
              <a:rPr lang="ru-RU" dirty="0"/>
              <a:t> </a:t>
            </a:r>
            <a:r>
              <a:rPr lang="ru-RU" dirty="0" err="1"/>
              <a:t>китапханәдә</a:t>
            </a:r>
            <a:r>
              <a:rPr lang="ru-RU" dirty="0"/>
              <a:t> район </a:t>
            </a:r>
            <a:r>
              <a:rPr lang="ru-RU" dirty="0" err="1"/>
              <a:t>китапханәчеләре</a:t>
            </a:r>
            <a:r>
              <a:rPr lang="ru-RU" dirty="0"/>
              <a:t> </a:t>
            </a:r>
            <a:r>
              <a:rPr lang="ru-RU" dirty="0" err="1"/>
              <a:t>өчен</a:t>
            </a:r>
            <a:r>
              <a:rPr lang="ru-RU" dirty="0"/>
              <a:t> семинар </a:t>
            </a:r>
            <a:r>
              <a:rPr lang="ru-RU" dirty="0" err="1"/>
              <a:t>булып</a:t>
            </a:r>
            <a:r>
              <a:rPr lang="ru-RU" dirty="0"/>
              <a:t> узды. Семинар </a:t>
            </a:r>
            <a:r>
              <a:rPr lang="ru-RU" dirty="0" err="1"/>
              <a:t>барышында</a:t>
            </a:r>
            <a:r>
              <a:rPr lang="ru-RU" dirty="0"/>
              <a:t> </a:t>
            </a:r>
            <a:r>
              <a:rPr lang="ru-RU" dirty="0" err="1"/>
              <a:t>булып</a:t>
            </a:r>
            <a:r>
              <a:rPr lang="ru-RU" dirty="0"/>
              <a:t> </a:t>
            </a:r>
            <a:r>
              <a:rPr lang="ru-RU" dirty="0" err="1"/>
              <a:t>узган</a:t>
            </a:r>
            <a:r>
              <a:rPr lang="ru-RU" dirty="0"/>
              <a:t> </a:t>
            </a:r>
            <a:r>
              <a:rPr lang="ru-RU" dirty="0" err="1"/>
              <a:t>бәйгеләргә</a:t>
            </a:r>
            <a:r>
              <a:rPr lang="ru-RU" dirty="0"/>
              <a:t> </a:t>
            </a:r>
            <a:r>
              <a:rPr lang="ru-RU" dirty="0" err="1"/>
              <a:t>нәтиҗә</a:t>
            </a:r>
            <a:r>
              <a:rPr lang="ru-RU" dirty="0"/>
              <a:t> </a:t>
            </a:r>
            <a:r>
              <a:rPr lang="ru-RU" dirty="0" err="1"/>
              <a:t>ясалды</a:t>
            </a:r>
            <a:r>
              <a:rPr lang="ru-RU" dirty="0"/>
              <a:t>, 2016 </a:t>
            </a:r>
            <a:r>
              <a:rPr lang="ru-RU" dirty="0" err="1"/>
              <a:t>нчы</a:t>
            </a:r>
            <a:r>
              <a:rPr lang="ru-RU" dirty="0"/>
              <a:t> </a:t>
            </a:r>
            <a:r>
              <a:rPr lang="ru-RU" dirty="0" err="1"/>
              <a:t>эш</a:t>
            </a:r>
            <a:r>
              <a:rPr lang="ru-RU" dirty="0"/>
              <a:t> </a:t>
            </a:r>
            <a:r>
              <a:rPr lang="ru-RU" dirty="0" err="1"/>
              <a:t>елында</a:t>
            </a:r>
            <a:r>
              <a:rPr lang="ru-RU" dirty="0"/>
              <a:t> </a:t>
            </a:r>
            <a:r>
              <a:rPr lang="ru-RU" dirty="0" err="1"/>
              <a:t>узачак</a:t>
            </a:r>
            <a:r>
              <a:rPr lang="ru-RU" dirty="0"/>
              <a:t> </a:t>
            </a:r>
            <a:r>
              <a:rPr lang="ru-RU" dirty="0" err="1"/>
              <a:t>бәйгеләрнең</a:t>
            </a:r>
            <a:r>
              <a:rPr lang="ru-RU" dirty="0"/>
              <a:t> </a:t>
            </a:r>
            <a:r>
              <a:rPr lang="ru-RU" dirty="0" err="1"/>
              <a:t>нигезләмәләре</a:t>
            </a:r>
            <a:r>
              <a:rPr lang="ru-RU" dirty="0"/>
              <a:t> </a:t>
            </a:r>
            <a:r>
              <a:rPr lang="ru-RU" dirty="0" err="1"/>
              <a:t>таратылды</a:t>
            </a:r>
            <a:r>
              <a:rPr lang="ru-RU" dirty="0"/>
              <a:t>, </a:t>
            </a:r>
            <a:r>
              <a:rPr lang="ru-RU" dirty="0" err="1"/>
              <a:t>яңа</a:t>
            </a:r>
            <a:r>
              <a:rPr lang="ru-RU" dirty="0"/>
              <a:t> </a:t>
            </a:r>
            <a:r>
              <a:rPr lang="ru-RU" dirty="0" err="1"/>
              <a:t>кайткан</a:t>
            </a:r>
            <a:r>
              <a:rPr lang="ru-RU" dirty="0"/>
              <a:t> </a:t>
            </a:r>
            <a:r>
              <a:rPr lang="ru-RU" dirty="0" err="1"/>
              <a:t>китапларны</a:t>
            </a:r>
            <a:r>
              <a:rPr lang="ru-RU" dirty="0"/>
              <a:t> кабул </a:t>
            </a:r>
            <a:r>
              <a:rPr lang="ru-RU" dirty="0" err="1"/>
              <a:t>итү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исәпкә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тәртибе</a:t>
            </a:r>
            <a:r>
              <a:rPr lang="ru-RU" dirty="0"/>
              <a:t>, </a:t>
            </a:r>
            <a:r>
              <a:rPr lang="ru-RU" dirty="0" err="1"/>
              <a:t>мәдәни</a:t>
            </a:r>
            <a:r>
              <a:rPr lang="ru-RU" dirty="0"/>
              <a:t> </a:t>
            </a:r>
            <a:r>
              <a:rPr lang="ru-RU" dirty="0" err="1"/>
              <a:t>көндәлек</a:t>
            </a:r>
            <a:r>
              <a:rPr lang="ru-RU" dirty="0"/>
              <a:t> </a:t>
            </a:r>
            <a:r>
              <a:rPr lang="ru-RU" dirty="0" err="1"/>
              <a:t>белән</a:t>
            </a:r>
            <a:r>
              <a:rPr lang="ru-RU" dirty="0"/>
              <a:t> </a:t>
            </a:r>
            <a:r>
              <a:rPr lang="ru-RU" dirty="0" err="1"/>
              <a:t>эш</a:t>
            </a:r>
            <a:r>
              <a:rPr lang="ru-RU" dirty="0"/>
              <a:t>  </a:t>
            </a:r>
            <a:r>
              <a:rPr lang="ru-RU" dirty="0" err="1"/>
              <a:t>хакында</a:t>
            </a:r>
            <a:r>
              <a:rPr lang="ru-RU" dirty="0"/>
              <a:t> </a:t>
            </a:r>
            <a:r>
              <a:rPr lang="ru-RU" dirty="0" err="1"/>
              <a:t>сөйләнде</a:t>
            </a:r>
            <a:r>
              <a:rPr lang="ru-RU" dirty="0"/>
              <a:t>. </a:t>
            </a:r>
          </a:p>
          <a:p>
            <a:r>
              <a:rPr lang="ru-RU" dirty="0" err="1"/>
              <a:t>Узган</a:t>
            </a:r>
            <a:r>
              <a:rPr lang="ru-RU" dirty="0"/>
              <a:t> </a:t>
            </a:r>
            <a:r>
              <a:rPr lang="ru-RU" dirty="0" err="1"/>
              <a:t>эш</a:t>
            </a:r>
            <a:r>
              <a:rPr lang="ru-RU" dirty="0"/>
              <a:t> </a:t>
            </a:r>
            <a:r>
              <a:rPr lang="ru-RU" dirty="0" err="1"/>
              <a:t>елына</a:t>
            </a:r>
            <a:r>
              <a:rPr lang="ru-RU" dirty="0"/>
              <a:t> отчет </a:t>
            </a:r>
            <a:r>
              <a:rPr lang="ru-RU" dirty="0" err="1"/>
              <a:t>бирү</a:t>
            </a:r>
            <a:r>
              <a:rPr lang="ru-RU" dirty="0"/>
              <a:t> </a:t>
            </a:r>
            <a:r>
              <a:rPr lang="ru-RU" dirty="0" err="1"/>
              <a:t>тәртибе</a:t>
            </a:r>
            <a:r>
              <a:rPr lang="ru-RU" dirty="0"/>
              <a:t> </a:t>
            </a:r>
            <a:r>
              <a:rPr lang="ru-RU" dirty="0" err="1"/>
              <a:t>аңлатылды</a:t>
            </a:r>
            <a:r>
              <a:rPr lang="ru-RU" dirty="0"/>
              <a:t>, </a:t>
            </a:r>
            <a:r>
              <a:rPr lang="ru-RU" dirty="0" err="1"/>
              <a:t>графигы</a:t>
            </a:r>
            <a:r>
              <a:rPr lang="ru-RU" dirty="0"/>
              <a:t> </a:t>
            </a:r>
            <a:r>
              <a:rPr lang="ru-RU" dirty="0" err="1"/>
              <a:t>төзелде</a:t>
            </a:r>
            <a:r>
              <a:rPr lang="ru-RU" dirty="0"/>
              <a:t>. </a:t>
            </a:r>
            <a:r>
              <a:rPr lang="ru-RU" dirty="0" err="1"/>
              <a:t>Семинарның</a:t>
            </a:r>
            <a:r>
              <a:rPr lang="ru-RU" dirty="0"/>
              <a:t> практик </a:t>
            </a:r>
            <a:r>
              <a:rPr lang="ru-RU" dirty="0" err="1"/>
              <a:t>өлешендә</a:t>
            </a:r>
            <a:r>
              <a:rPr lang="ru-RU" dirty="0"/>
              <a:t> </a:t>
            </a:r>
            <a:r>
              <a:rPr lang="ru-RU" dirty="0" err="1"/>
              <a:t>китапханәчеләргә</a:t>
            </a:r>
            <a:r>
              <a:rPr lang="ru-RU" dirty="0"/>
              <a:t> </a:t>
            </a:r>
            <a:r>
              <a:rPr lang="ru-RU" dirty="0" err="1"/>
              <a:t>уздырылган</a:t>
            </a:r>
            <a:r>
              <a:rPr lang="ru-RU" dirty="0"/>
              <a:t> </a:t>
            </a:r>
            <a:r>
              <a:rPr lang="ru-RU" dirty="0" err="1"/>
              <a:t>чараларны</a:t>
            </a:r>
            <a:r>
              <a:rPr lang="ru-RU" dirty="0"/>
              <a:t> </a:t>
            </a:r>
            <a:r>
              <a:rPr lang="ru-RU" dirty="0" err="1"/>
              <a:t>сайтка</a:t>
            </a:r>
            <a:r>
              <a:rPr lang="ru-RU" dirty="0"/>
              <a:t> кую </a:t>
            </a:r>
            <a:r>
              <a:rPr lang="ru-RU" dirty="0" err="1"/>
              <a:t>тәртибе</a:t>
            </a:r>
            <a:r>
              <a:rPr lang="ru-RU" dirty="0"/>
              <a:t> </a:t>
            </a:r>
            <a:r>
              <a:rPr lang="ru-RU" dirty="0" err="1"/>
              <a:t>тагын</a:t>
            </a:r>
            <a:r>
              <a:rPr lang="ru-RU" dirty="0"/>
              <a:t> </a:t>
            </a:r>
            <a:r>
              <a:rPr lang="ru-RU" dirty="0" err="1"/>
              <a:t>бер</a:t>
            </a:r>
            <a:r>
              <a:rPr lang="ru-RU" dirty="0"/>
              <a:t> </a:t>
            </a:r>
            <a:r>
              <a:rPr lang="ru-RU" dirty="0" err="1"/>
              <a:t>тапкыр</a:t>
            </a:r>
            <a:r>
              <a:rPr lang="ru-RU" dirty="0"/>
              <a:t> </a:t>
            </a:r>
            <a:r>
              <a:rPr lang="ru-RU" dirty="0" err="1"/>
              <a:t>күрсәтелде</a:t>
            </a:r>
            <a:r>
              <a:rPr lang="ru-RU" dirty="0"/>
              <a:t>.</a:t>
            </a:r>
          </a:p>
          <a:p>
            <a:r>
              <a:rPr lang="ru-RU" dirty="0" err="1"/>
              <a:t>Узган</a:t>
            </a:r>
            <a:r>
              <a:rPr lang="ru-RU" dirty="0"/>
              <a:t> </a:t>
            </a:r>
            <a:r>
              <a:rPr lang="ru-RU" dirty="0" err="1"/>
              <a:t>бәйгеләрдә</a:t>
            </a:r>
            <a:r>
              <a:rPr lang="ru-RU" dirty="0"/>
              <a:t>  </a:t>
            </a:r>
            <a:r>
              <a:rPr lang="ru-RU" dirty="0" err="1"/>
              <a:t>призлы</a:t>
            </a:r>
            <a:r>
              <a:rPr lang="ru-RU" dirty="0"/>
              <a:t> </a:t>
            </a:r>
            <a:r>
              <a:rPr lang="ru-RU" dirty="0" err="1"/>
              <a:t>урыннарга</a:t>
            </a:r>
            <a:r>
              <a:rPr lang="ru-RU" dirty="0"/>
              <a:t> лаек </a:t>
            </a:r>
            <a:r>
              <a:rPr lang="ru-RU" dirty="0" err="1"/>
              <a:t>булучыларга</a:t>
            </a:r>
            <a:r>
              <a:rPr lang="ru-RU" dirty="0"/>
              <a:t> </a:t>
            </a:r>
            <a:r>
              <a:rPr lang="ru-RU" dirty="0" err="1"/>
              <a:t>мактау</a:t>
            </a:r>
            <a:r>
              <a:rPr lang="ru-RU" dirty="0"/>
              <a:t> </a:t>
            </a:r>
            <a:r>
              <a:rPr lang="ru-RU" dirty="0" err="1"/>
              <a:t>кәгазьләре</a:t>
            </a:r>
            <a:r>
              <a:rPr lang="ru-RU" dirty="0"/>
              <a:t>, </a:t>
            </a:r>
            <a:r>
              <a:rPr lang="ru-RU" dirty="0" err="1"/>
              <a:t>бүләкләр</a:t>
            </a:r>
            <a:r>
              <a:rPr lang="ru-RU" dirty="0"/>
              <a:t> </a:t>
            </a:r>
            <a:r>
              <a:rPr lang="ru-RU" dirty="0" err="1"/>
              <a:t>тапшырылды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403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\Desktop\ф семинар\20151118_115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ия\Desktop\ф семинар\20151118_120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0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\Desktop\ф семинар\20151118_12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лия\Desktop\ф семинар\20151118_121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ия\Desktop\ф семинар\20151118_122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1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ия\Desktop\ф семинар\20151118_125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4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8</cp:revision>
  <dcterms:created xsi:type="dcterms:W3CDTF">2015-11-17T13:02:59Z</dcterms:created>
  <dcterms:modified xsi:type="dcterms:W3CDTF">2015-11-17T13:20:58Z</dcterms:modified>
</cp:coreProperties>
</file>