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CC9EFD4-098C-437B-BE78-86AA46745A85}" type="datetimeFigureOut">
              <a:rPr lang="ru-RU" smtClean="0"/>
              <a:t>11.11.2015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12FA37-320B-4E1A-9266-E502FD8F447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C9EFD4-098C-437B-BE78-86AA46745A85}" type="datetimeFigureOut">
              <a:rPr lang="ru-RU" smtClean="0"/>
              <a:t>11.11.2015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12FA37-320B-4E1A-9266-E502FD8F447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C9EFD4-098C-437B-BE78-86AA46745A85}" type="datetimeFigureOut">
              <a:rPr lang="ru-RU" smtClean="0"/>
              <a:t>11.11.2015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12FA37-320B-4E1A-9266-E502FD8F447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C9EFD4-098C-437B-BE78-86AA46745A85}" type="datetimeFigureOut">
              <a:rPr lang="ru-RU" smtClean="0"/>
              <a:t>11.11.2015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12FA37-320B-4E1A-9266-E502FD8F447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CC9EFD4-098C-437B-BE78-86AA46745A85}" type="datetimeFigureOut">
              <a:rPr lang="ru-RU" smtClean="0"/>
              <a:t>11.11.2015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12FA37-320B-4E1A-9266-E502FD8F447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CC9EFD4-098C-437B-BE78-86AA46745A85}" type="datetimeFigureOut">
              <a:rPr lang="ru-RU" smtClean="0"/>
              <a:t>11.11.2015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12FA37-320B-4E1A-9266-E502FD8F447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CC9EFD4-098C-437B-BE78-86AA46745A85}" type="datetimeFigureOut">
              <a:rPr lang="ru-RU" smtClean="0"/>
              <a:t>11.11.2015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E12FA37-320B-4E1A-9266-E502FD8F447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CC9EFD4-098C-437B-BE78-86AA46745A85}" type="datetimeFigureOut">
              <a:rPr lang="ru-RU" smtClean="0"/>
              <a:t>11.11.2015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E12FA37-320B-4E1A-9266-E502FD8F447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CC9EFD4-098C-437B-BE78-86AA46745A85}" type="datetimeFigureOut">
              <a:rPr lang="ru-RU" smtClean="0"/>
              <a:t>11.11.2015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E12FA37-320B-4E1A-9266-E502FD8F447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CC9EFD4-098C-437B-BE78-86AA46745A85}" type="datetimeFigureOut">
              <a:rPr lang="ru-RU" smtClean="0"/>
              <a:t>11.11.2015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12FA37-320B-4E1A-9266-E502FD8F447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CC9EFD4-098C-437B-BE78-86AA46745A85}" type="datetimeFigureOut">
              <a:rPr lang="ru-RU" smtClean="0"/>
              <a:t>11.11.2015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12FA37-320B-4E1A-9266-E502FD8F447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9EFD4-098C-437B-BE78-86AA46745A85}" type="datetimeFigureOut">
              <a:rPr lang="ru-RU" smtClean="0"/>
              <a:t>11.11.2015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2FA37-320B-4E1A-9266-E502FD8F447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3214710"/>
          </a:xfrm>
        </p:spPr>
        <p:txBody>
          <a:bodyPr>
            <a:normAutofit/>
          </a:bodyPr>
          <a:lstStyle/>
          <a:p>
            <a:pPr algn="l"/>
            <a:r>
              <a:rPr lang="ru-RU" dirty="0"/>
              <a:t> </a:t>
            </a:r>
            <a:r>
              <a:rPr lang="ru-RU" dirty="0" smtClean="0"/>
              <a:t>  </a:t>
            </a:r>
            <a:r>
              <a:rPr lang="tt-RU" sz="1800" dirty="0" smtClean="0"/>
              <a:t>11 </a:t>
            </a:r>
            <a:r>
              <a:rPr lang="tt-RU" sz="1800" dirty="0"/>
              <a:t>октябр</a:t>
            </a:r>
            <a:r>
              <a:rPr lang="ru-RU" sz="1800" dirty="0" err="1"/>
              <a:t>ь</a:t>
            </a:r>
            <a:r>
              <a:rPr lang="tt-RU" sz="1800" dirty="0"/>
              <a:t> көнне Балтач үзәк балалар китапханәсендә 20 ноябр</a:t>
            </a:r>
            <a:r>
              <a:rPr lang="ru-RU" sz="1800" dirty="0" err="1"/>
              <a:t>ь</a:t>
            </a:r>
            <a:r>
              <a:rPr lang="tt-RU" sz="1800" dirty="0"/>
              <a:t>- балалар хокукларын яклау көне уңаеннан </a:t>
            </a:r>
            <a:r>
              <a:rPr lang="tt-RU" sz="1800" b="1" i="1" dirty="0"/>
              <a:t>“Мин бала- мин кеше”</a:t>
            </a:r>
            <a:r>
              <a:rPr lang="tt-RU" sz="1800" dirty="0"/>
              <a:t> исемле тематик кичә булып узды. Кичәбезгә  Балтач урта мәктәбенең 4А сыйныфы укучылары килде. Китап укучыларбыз балаларның хокуклары турында законнар белән таныштылар, әдәби геройларның кылган гамәлләре мисалында хокукларга багышланган  сорауларга җавап бирделәр. </a:t>
            </a:r>
            <a:r>
              <a:rPr lang="tt-RU" sz="1800" dirty="0" smtClean="0"/>
              <a:t/>
            </a:r>
            <a:br>
              <a:rPr lang="tt-RU" sz="1800" dirty="0" smtClean="0"/>
            </a:br>
            <a:r>
              <a:rPr lang="tt-RU" sz="1800" dirty="0"/>
              <a:t> </a:t>
            </a:r>
            <a:r>
              <a:rPr lang="tt-RU" sz="1800" dirty="0" smtClean="0"/>
              <a:t>    Балалар мультфильм геройлары </a:t>
            </a:r>
            <a:r>
              <a:rPr lang="tt-RU" sz="1800" dirty="0"/>
              <a:t>Юсь һәм Энн ярдәмендә алган мәгълуматларын арттырдылар</a:t>
            </a:r>
            <a:r>
              <a:rPr lang="tt-RU" dirty="0"/>
              <a:t>.</a:t>
            </a:r>
            <a:endParaRPr lang="ru-RU" dirty="0"/>
          </a:p>
        </p:txBody>
      </p:sp>
      <p:pic>
        <p:nvPicPr>
          <p:cNvPr id="1026" name="Picture 2" descr="http://player.myshared.ru/938795/data/images/img5.png"/>
          <p:cNvPicPr>
            <a:picLocks noChangeAspect="1" noChangeArrowheads="1"/>
          </p:cNvPicPr>
          <p:nvPr/>
        </p:nvPicPr>
        <p:blipFill>
          <a:blip r:embed="rId2"/>
          <a:srcRect/>
          <a:stretch>
            <a:fillRect/>
          </a:stretch>
        </p:blipFill>
        <p:spPr bwMode="auto">
          <a:xfrm>
            <a:off x="1928794" y="3857628"/>
            <a:ext cx="4557723" cy="271191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Users\User\Desktop\DSC04492.JPG"/>
          <p:cNvPicPr>
            <a:picLocks noChangeAspect="1" noChangeArrowheads="1"/>
          </p:cNvPicPr>
          <p:nvPr/>
        </p:nvPicPr>
        <p:blipFill>
          <a:blip r:embed="rId2" cstate="print"/>
          <a:srcRect/>
          <a:stretch>
            <a:fillRect/>
          </a:stretch>
        </p:blipFill>
        <p:spPr bwMode="auto">
          <a:xfrm>
            <a:off x="0" y="142852"/>
            <a:ext cx="9144000" cy="671514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User\Desktop\DSC0449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User\Desktop\DSC04494.JPG"/>
          <p:cNvPicPr>
            <a:picLocks noChangeAspect="1" noChangeArrowheads="1"/>
          </p:cNvPicPr>
          <p:nvPr/>
        </p:nvPicPr>
        <p:blipFill>
          <a:blip r:embed="rId2" cstate="print"/>
          <a:srcRect l="32813" b="11458"/>
          <a:stretch>
            <a:fillRect/>
          </a:stretch>
        </p:blipFill>
        <p:spPr bwMode="auto">
          <a:xfrm>
            <a:off x="-142908" y="0"/>
            <a:ext cx="9286908" cy="68580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59</Words>
  <Application>Microsoft Office PowerPoint</Application>
  <PresentationFormat>Экран (4:3)</PresentationFormat>
  <Paragraphs>1</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Тема Office</vt:lpstr>
      <vt:lpstr>   11 октябрь көнне Балтач үзәк балалар китапханәсендә 20 ноябрь- балалар хокукларын яклау көне уңаеннан “Мин бала- мин кеше” исемле тематик кичә булып узды. Кичәбезгә  Балтач урта мәктәбенең 4А сыйныфы укучылары килде. Китап укучыларбыз балаларның хокуклары турында законнар белән таныштылар, әдәби геройларның кылган гамәлләре мисалында хокукларга багышланган  сорауларга җавап бирделәр.       Балалар мультфильм геройлары Юсь һәм Энн ярдәмендә алган мәгълуматларын арттырдылар.</vt:lpstr>
      <vt:lpstr>Слайд 2</vt:lpstr>
      <vt:lpstr>Слайд 3</vt:lpstr>
      <vt:lpstr>Слайд 4</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11 октябрь көнне Балтач үзәк балалар китапханәсендә 20 ноябрь- балалар хокукларын яклау көне уңаеннан “Мин бала- мин кеше” исемле тематик кичә булып узды. Кичәбезгә  Балтач урта мәктәбенең 4А сыйныфы укучылары килде. Китап укучыларбыз балаларның хокуклары турында законнар белән таныштылар, әдәби геройларның кылган гамәлләре мисалында хокукларга багышланган  сорауларга җавап бирделәр.       Балалар мультфильм геройлары Юсь һәм Энн ярдәмендә алган мәгълуматларын арттырдылар.</dc:title>
  <dc:creator>User</dc:creator>
  <cp:lastModifiedBy>User</cp:lastModifiedBy>
  <cp:revision>1</cp:revision>
  <dcterms:created xsi:type="dcterms:W3CDTF">2015-11-11T13:22:15Z</dcterms:created>
  <dcterms:modified xsi:type="dcterms:W3CDTF">2015-11-11T13:31:55Z</dcterms:modified>
</cp:coreProperties>
</file>