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5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1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8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4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8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7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9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BC84-281A-416B-9B2C-CAF82FA25F81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ACE3-F692-44A5-A7CD-3D765B441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734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Балтач</a:t>
            </a:r>
            <a:r>
              <a:rPr lang="ru-RU" dirty="0"/>
              <a:t> </a:t>
            </a:r>
            <a:r>
              <a:rPr lang="ru-RU" dirty="0" err="1"/>
              <a:t>үзәк</a:t>
            </a:r>
            <a:r>
              <a:rPr lang="ru-RU" dirty="0"/>
              <a:t> </a:t>
            </a:r>
            <a:r>
              <a:rPr lang="ru-RU" dirty="0" err="1"/>
              <a:t>китапханәсендә</a:t>
            </a:r>
            <a:r>
              <a:rPr lang="ru-RU" dirty="0"/>
              <a:t> Республика </a:t>
            </a:r>
            <a:r>
              <a:rPr lang="ru-RU" dirty="0" err="1"/>
              <a:t>яшьләр</a:t>
            </a:r>
            <a:r>
              <a:rPr lang="ru-RU" dirty="0"/>
              <a:t> </a:t>
            </a:r>
            <a:r>
              <a:rPr lang="ru-RU" dirty="0" err="1"/>
              <a:t>китапханәсе</a:t>
            </a:r>
            <a:r>
              <a:rPr lang="ru-RU" dirty="0"/>
              <a:t> </a:t>
            </a:r>
            <a:r>
              <a:rPr lang="ru-RU" dirty="0" err="1"/>
              <a:t>игълан</a:t>
            </a:r>
            <a:r>
              <a:rPr lang="ru-RU" dirty="0"/>
              <a:t> </a:t>
            </a:r>
            <a:r>
              <a:rPr lang="ru-RU" dirty="0" err="1"/>
              <a:t>иткән</a:t>
            </a:r>
            <a:r>
              <a:rPr lang="ru-RU" dirty="0"/>
              <a:t> «Листая любимую книгу» - </a:t>
            </a:r>
            <a:r>
              <a:rPr lang="ru-RU" dirty="0" err="1"/>
              <a:t>яшь</a:t>
            </a:r>
            <a:r>
              <a:rPr lang="ru-RU" dirty="0"/>
              <a:t> </a:t>
            </a:r>
            <a:r>
              <a:rPr lang="ru-RU" dirty="0" err="1"/>
              <a:t>рәссамнар</a:t>
            </a:r>
            <a:r>
              <a:rPr lang="ru-RU" dirty="0"/>
              <a:t> </a:t>
            </a:r>
            <a:r>
              <a:rPr lang="ru-RU" dirty="0" err="1"/>
              <a:t>бәйгесенә</a:t>
            </a:r>
            <a:r>
              <a:rPr lang="ru-RU" dirty="0"/>
              <a:t> </a:t>
            </a:r>
            <a:r>
              <a:rPr lang="ru-RU" dirty="0" err="1"/>
              <a:t>нәтиҗә</a:t>
            </a:r>
            <a:r>
              <a:rPr lang="ru-RU" dirty="0"/>
              <a:t> </a:t>
            </a:r>
            <a:r>
              <a:rPr lang="ru-RU" dirty="0" err="1"/>
              <a:t>ясалды</a:t>
            </a:r>
            <a:r>
              <a:rPr lang="ru-RU" dirty="0"/>
              <a:t>.</a:t>
            </a:r>
          </a:p>
          <a:p>
            <a:r>
              <a:rPr lang="ru-RU" dirty="0" err="1"/>
              <a:t>Бәйгегә</a:t>
            </a:r>
            <a:r>
              <a:rPr lang="ru-RU" dirty="0"/>
              <a:t>  14 </a:t>
            </a:r>
            <a:r>
              <a:rPr lang="ru-RU" dirty="0" err="1"/>
              <a:t>яшьтән</a:t>
            </a:r>
            <a:r>
              <a:rPr lang="ru-RU" dirty="0"/>
              <a:t>- 25 </a:t>
            </a:r>
            <a:r>
              <a:rPr lang="ru-RU" dirty="0" err="1"/>
              <a:t>яшькә</a:t>
            </a:r>
            <a:r>
              <a:rPr lang="ru-RU" dirty="0"/>
              <a:t> </a:t>
            </a:r>
            <a:r>
              <a:rPr lang="ru-RU" dirty="0" err="1"/>
              <a:t>кадәр</a:t>
            </a:r>
            <a:r>
              <a:rPr lang="ru-RU" dirty="0"/>
              <a:t>  </a:t>
            </a:r>
            <a:r>
              <a:rPr lang="ru-RU" dirty="0" err="1"/>
              <a:t>булган</a:t>
            </a:r>
            <a:r>
              <a:rPr lang="ru-RU" dirty="0"/>
              <a:t> 28 </a:t>
            </a:r>
            <a:r>
              <a:rPr lang="ru-RU" dirty="0" err="1"/>
              <a:t>кеше</a:t>
            </a:r>
            <a:r>
              <a:rPr lang="ru-RU" dirty="0"/>
              <a:t> </a:t>
            </a:r>
            <a:r>
              <a:rPr lang="ru-RU" dirty="0" err="1"/>
              <a:t>катнашты</a:t>
            </a:r>
            <a:r>
              <a:rPr lang="ru-RU" dirty="0"/>
              <a:t>.</a:t>
            </a:r>
          </a:p>
          <a:p>
            <a:r>
              <a:rPr lang="ru-RU" dirty="0" err="1"/>
              <a:t>Бәйге</a:t>
            </a:r>
            <a:r>
              <a:rPr lang="ru-RU" dirty="0"/>
              <a:t> </a:t>
            </a:r>
            <a:r>
              <a:rPr lang="ru-RU" dirty="0" err="1"/>
              <a:t>нәтиҗәләре</a:t>
            </a:r>
            <a:r>
              <a:rPr lang="ru-RU" dirty="0"/>
              <a:t>:</a:t>
            </a:r>
          </a:p>
          <a:p>
            <a:r>
              <a:rPr lang="ru-RU" dirty="0"/>
              <a:t>1 </a:t>
            </a:r>
            <a:r>
              <a:rPr lang="ru-RU" dirty="0" err="1"/>
              <a:t>урын</a:t>
            </a:r>
            <a:r>
              <a:rPr lang="ru-RU" dirty="0"/>
              <a:t> – </a:t>
            </a:r>
            <a:r>
              <a:rPr lang="ru-RU" dirty="0" err="1"/>
              <a:t>Шакирҗанова</a:t>
            </a:r>
            <a:r>
              <a:rPr lang="ru-RU" dirty="0"/>
              <a:t> </a:t>
            </a:r>
            <a:r>
              <a:rPr lang="ru-RU" dirty="0" err="1"/>
              <a:t>Айгөл</a:t>
            </a:r>
            <a:r>
              <a:rPr lang="ru-RU" dirty="0"/>
              <a:t> </a:t>
            </a:r>
            <a:r>
              <a:rPr lang="ru-RU" dirty="0" err="1"/>
              <a:t>Илгиз</a:t>
            </a:r>
            <a:r>
              <a:rPr lang="ru-RU" dirty="0"/>
              <a:t> </a:t>
            </a:r>
            <a:r>
              <a:rPr lang="ru-RU" dirty="0" err="1"/>
              <a:t>кызы</a:t>
            </a:r>
            <a:r>
              <a:rPr lang="ru-RU" dirty="0"/>
              <a:t>- </a:t>
            </a:r>
            <a:r>
              <a:rPr lang="ru-RU" dirty="0" err="1"/>
              <a:t>Карадуган</a:t>
            </a:r>
            <a:r>
              <a:rPr lang="ru-RU" dirty="0"/>
              <a:t> </a:t>
            </a:r>
            <a:r>
              <a:rPr lang="ru-RU" dirty="0" err="1"/>
              <a:t>авыл</a:t>
            </a:r>
            <a:r>
              <a:rPr lang="ru-RU" dirty="0"/>
              <a:t> </a:t>
            </a:r>
            <a:r>
              <a:rPr lang="ru-RU" dirty="0" err="1"/>
              <a:t>китапханәсе</a:t>
            </a:r>
            <a:r>
              <a:rPr lang="ru-RU" dirty="0"/>
              <a:t> </a:t>
            </a:r>
            <a:r>
              <a:rPr lang="ru-RU" dirty="0" err="1"/>
              <a:t>укучысы</a:t>
            </a:r>
            <a:r>
              <a:rPr lang="ru-RU" dirty="0"/>
              <a:t>;</a:t>
            </a:r>
          </a:p>
          <a:p>
            <a:r>
              <a:rPr lang="ru-RU" dirty="0"/>
              <a:t>                 </a:t>
            </a:r>
            <a:r>
              <a:rPr lang="ru-RU" dirty="0" err="1"/>
              <a:t>Кунаева</a:t>
            </a:r>
            <a:r>
              <a:rPr lang="ru-RU" dirty="0"/>
              <a:t> Лилия Юрьевна- </a:t>
            </a:r>
            <a:r>
              <a:rPr lang="ru-RU" dirty="0" err="1"/>
              <a:t>Урта</a:t>
            </a:r>
            <a:r>
              <a:rPr lang="ru-RU" dirty="0"/>
              <a:t> </a:t>
            </a:r>
            <a:r>
              <a:rPr lang="ru-RU" dirty="0" err="1"/>
              <a:t>Көшкәт</a:t>
            </a:r>
            <a:r>
              <a:rPr lang="ru-RU" dirty="0"/>
              <a:t> </a:t>
            </a:r>
            <a:r>
              <a:rPr lang="ru-RU" dirty="0" err="1"/>
              <a:t>авыл</a:t>
            </a:r>
            <a:r>
              <a:rPr lang="ru-RU" dirty="0"/>
              <a:t> </a:t>
            </a:r>
            <a:r>
              <a:rPr lang="ru-RU" dirty="0" err="1"/>
              <a:t>китапханәсе</a:t>
            </a:r>
            <a:r>
              <a:rPr lang="ru-RU" dirty="0"/>
              <a:t> </a:t>
            </a:r>
            <a:r>
              <a:rPr lang="ru-RU" dirty="0" err="1"/>
              <a:t>укучысы</a:t>
            </a:r>
            <a:r>
              <a:rPr lang="ru-RU" dirty="0"/>
              <a:t>;</a:t>
            </a:r>
          </a:p>
          <a:p>
            <a:r>
              <a:rPr lang="ru-RU" dirty="0"/>
              <a:t>2 </a:t>
            </a:r>
            <a:r>
              <a:rPr lang="ru-RU" dirty="0" err="1"/>
              <a:t>урын</a:t>
            </a:r>
            <a:r>
              <a:rPr lang="ru-RU" dirty="0"/>
              <a:t>- </a:t>
            </a:r>
            <a:r>
              <a:rPr lang="ru-RU" dirty="0" err="1"/>
              <a:t>Ахметшина</a:t>
            </a:r>
            <a:r>
              <a:rPr lang="ru-RU" dirty="0"/>
              <a:t> </a:t>
            </a:r>
            <a:r>
              <a:rPr lang="ru-RU" dirty="0" err="1"/>
              <a:t>Диния</a:t>
            </a:r>
            <a:r>
              <a:rPr lang="ru-RU" dirty="0"/>
              <a:t> </a:t>
            </a:r>
            <a:r>
              <a:rPr lang="ru-RU" dirty="0" err="1"/>
              <a:t>Вакил</a:t>
            </a:r>
            <a:r>
              <a:rPr lang="ru-RU" dirty="0"/>
              <a:t>  </a:t>
            </a:r>
            <a:r>
              <a:rPr lang="ru-RU" dirty="0" err="1"/>
              <a:t>кызы</a:t>
            </a:r>
            <a:r>
              <a:rPr lang="ru-RU" dirty="0"/>
              <a:t>- </a:t>
            </a:r>
            <a:r>
              <a:rPr lang="ru-RU" dirty="0" err="1"/>
              <a:t>Пыжмара</a:t>
            </a:r>
            <a:r>
              <a:rPr lang="ru-RU" dirty="0"/>
              <a:t> </a:t>
            </a:r>
            <a:r>
              <a:rPr lang="ru-RU" dirty="0" err="1"/>
              <a:t>авыл</a:t>
            </a:r>
            <a:r>
              <a:rPr lang="ru-RU" dirty="0"/>
              <a:t> </a:t>
            </a:r>
            <a:r>
              <a:rPr lang="ru-RU" dirty="0" err="1"/>
              <a:t>китапханәсе</a:t>
            </a:r>
            <a:r>
              <a:rPr lang="ru-RU" dirty="0"/>
              <a:t> </a:t>
            </a:r>
            <a:r>
              <a:rPr lang="ru-RU" dirty="0" err="1"/>
              <a:t>укучысы</a:t>
            </a:r>
            <a:r>
              <a:rPr lang="ru-RU" dirty="0"/>
              <a:t>;</a:t>
            </a:r>
          </a:p>
          <a:p>
            <a:r>
              <a:rPr lang="ru-RU" dirty="0"/>
              <a:t>                Николаев Артур Юрьевич- </a:t>
            </a:r>
            <a:r>
              <a:rPr lang="ru-RU" dirty="0" err="1"/>
              <a:t>Субаш</a:t>
            </a:r>
            <a:r>
              <a:rPr lang="ru-RU" dirty="0"/>
              <a:t> </a:t>
            </a:r>
            <a:r>
              <a:rPr lang="ru-RU" dirty="0" err="1"/>
              <a:t>авыл</a:t>
            </a:r>
            <a:r>
              <a:rPr lang="ru-RU" dirty="0"/>
              <a:t> </a:t>
            </a:r>
            <a:r>
              <a:rPr lang="ru-RU" dirty="0" err="1"/>
              <a:t>китапханәсе</a:t>
            </a:r>
            <a:r>
              <a:rPr lang="ru-RU" dirty="0"/>
              <a:t> </a:t>
            </a:r>
            <a:r>
              <a:rPr lang="ru-RU" dirty="0" err="1"/>
              <a:t>укучысы</a:t>
            </a:r>
            <a:r>
              <a:rPr lang="ru-RU" dirty="0"/>
              <a:t>;</a:t>
            </a:r>
          </a:p>
          <a:p>
            <a:r>
              <a:rPr lang="ru-RU" dirty="0"/>
              <a:t>3 </a:t>
            </a:r>
            <a:r>
              <a:rPr lang="ru-RU" dirty="0" err="1"/>
              <a:t>урын</a:t>
            </a:r>
            <a:r>
              <a:rPr lang="ru-RU" dirty="0"/>
              <a:t>-Кузьмина </a:t>
            </a:r>
            <a:r>
              <a:rPr lang="ru-RU" dirty="0" err="1"/>
              <a:t>Дарина</a:t>
            </a:r>
            <a:r>
              <a:rPr lang="ru-RU" dirty="0"/>
              <a:t> Юрьевна- </a:t>
            </a:r>
            <a:r>
              <a:rPr lang="ru-RU" dirty="0" err="1"/>
              <a:t>үзәк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</a:t>
            </a:r>
            <a:r>
              <a:rPr lang="ru-RU" dirty="0" err="1"/>
              <a:t>китапханәсе</a:t>
            </a:r>
            <a:r>
              <a:rPr lang="ru-RU" dirty="0"/>
              <a:t> </a:t>
            </a:r>
            <a:r>
              <a:rPr lang="ru-RU" dirty="0" err="1"/>
              <a:t>укучысы</a:t>
            </a:r>
            <a:r>
              <a:rPr lang="ru-RU" dirty="0"/>
              <a:t>;</a:t>
            </a:r>
          </a:p>
          <a:p>
            <a:r>
              <a:rPr lang="ru-RU" dirty="0"/>
              <a:t>              </a:t>
            </a:r>
            <a:r>
              <a:rPr lang="ru-RU" dirty="0" err="1"/>
              <a:t>Уразайкина</a:t>
            </a:r>
            <a:r>
              <a:rPr lang="ru-RU" dirty="0"/>
              <a:t> Алина Валерьевна- </a:t>
            </a:r>
            <a:r>
              <a:rPr lang="ru-RU" dirty="0" err="1"/>
              <a:t>Чепья</a:t>
            </a:r>
            <a:r>
              <a:rPr lang="ru-RU" dirty="0"/>
              <a:t> №2 филиалы </a:t>
            </a:r>
            <a:r>
              <a:rPr lang="ru-RU" dirty="0" err="1"/>
              <a:t>укучысы</a:t>
            </a:r>
            <a:r>
              <a:rPr lang="ru-RU" dirty="0"/>
              <a:t>;   </a:t>
            </a:r>
          </a:p>
          <a:p>
            <a:r>
              <a:rPr lang="ru-RU" dirty="0" err="1"/>
              <a:t>Призлы</a:t>
            </a:r>
            <a:r>
              <a:rPr lang="ru-RU" dirty="0"/>
              <a:t> </a:t>
            </a:r>
            <a:r>
              <a:rPr lang="ru-RU" dirty="0" err="1"/>
              <a:t>урынга</a:t>
            </a:r>
            <a:r>
              <a:rPr lang="ru-RU" dirty="0"/>
              <a:t> лаек </a:t>
            </a:r>
            <a:r>
              <a:rPr lang="ru-RU" dirty="0" err="1"/>
              <a:t>булган</a:t>
            </a:r>
            <a:r>
              <a:rPr lang="ru-RU" dirty="0"/>
              <a:t> </a:t>
            </a:r>
            <a:r>
              <a:rPr lang="ru-RU" dirty="0" err="1"/>
              <a:t>эшләр</a:t>
            </a:r>
            <a:r>
              <a:rPr lang="ru-RU" dirty="0"/>
              <a:t> Республика </a:t>
            </a:r>
            <a:r>
              <a:rPr lang="ru-RU" dirty="0" err="1"/>
              <a:t>яшьләр</a:t>
            </a:r>
            <a:r>
              <a:rPr lang="ru-RU" dirty="0"/>
              <a:t> </a:t>
            </a:r>
            <a:r>
              <a:rPr lang="ru-RU" dirty="0" err="1"/>
              <a:t>китапханәсендә</a:t>
            </a:r>
            <a:r>
              <a:rPr lang="ru-RU" dirty="0"/>
              <a:t>  </a:t>
            </a:r>
            <a:r>
              <a:rPr lang="ru-RU" dirty="0" err="1"/>
              <a:t>бәйгенең</a:t>
            </a:r>
            <a:r>
              <a:rPr lang="ru-RU" dirty="0"/>
              <a:t> 2 </a:t>
            </a:r>
            <a:r>
              <a:rPr lang="ru-RU" dirty="0" err="1"/>
              <a:t>турына</a:t>
            </a:r>
            <a:r>
              <a:rPr lang="ru-RU" dirty="0"/>
              <a:t> </a:t>
            </a:r>
            <a:r>
              <a:rPr lang="ru-RU" dirty="0" err="1"/>
              <a:t>катнашачак</a:t>
            </a:r>
            <a:r>
              <a:rPr lang="ru-RU" dirty="0"/>
              <a:t>.      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14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илия\Desktop\сайт\20151103_154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2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сайт\20151103_194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0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orumfordesign.mybb.ru/uploads/0008/d8/2a/89-5-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илия\Desktop\сайт\DSC04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40" y="116632"/>
            <a:ext cx="6192688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forumfordesign.mybb.ru/uploads/0008/d8/2a/89-5-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Лилия\Desktop\сайт\DSC04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112568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79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9</cp:revision>
  <dcterms:created xsi:type="dcterms:W3CDTF">2015-11-11T12:46:19Z</dcterms:created>
  <dcterms:modified xsi:type="dcterms:W3CDTF">2015-11-11T13:16:16Z</dcterms:modified>
</cp:coreProperties>
</file>