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BECA-E2C8-42A3-8818-6C9E2BEA69B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1411-FC0C-4AF6-8675-424043461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BECA-E2C8-42A3-8818-6C9E2BEA69B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1411-FC0C-4AF6-8675-424043461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BECA-E2C8-42A3-8818-6C9E2BEA69B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1411-FC0C-4AF6-8675-424043461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BECA-E2C8-42A3-8818-6C9E2BEA69B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1411-FC0C-4AF6-8675-424043461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BECA-E2C8-42A3-8818-6C9E2BEA69B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1411-FC0C-4AF6-8675-424043461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BECA-E2C8-42A3-8818-6C9E2BEA69B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1411-FC0C-4AF6-8675-424043461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BECA-E2C8-42A3-8818-6C9E2BEA69B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1411-FC0C-4AF6-8675-424043461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BECA-E2C8-42A3-8818-6C9E2BEA69B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1411-FC0C-4AF6-8675-424043461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BECA-E2C8-42A3-8818-6C9E2BEA69B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1411-FC0C-4AF6-8675-424043461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BECA-E2C8-42A3-8818-6C9E2BEA69B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1411-FC0C-4AF6-8675-424043461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BECA-E2C8-42A3-8818-6C9E2BEA69B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1411-FC0C-4AF6-8675-424043461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EBECA-E2C8-42A3-8818-6C9E2BEA69B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1411-FC0C-4AF6-8675-424043461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9 ноябрь </a:t>
            </a:r>
            <a:r>
              <a:rPr lang="ru-RU" dirty="0" err="1" smtClean="0"/>
              <a:t>көнне </a:t>
            </a:r>
            <a:r>
              <a:rPr lang="ru-RU" dirty="0" err="1" smtClean="0"/>
              <a:t>үзәк китапханәдә </a:t>
            </a:r>
            <a:r>
              <a:rPr lang="ru-RU" dirty="0" smtClean="0"/>
              <a:t>методик </a:t>
            </a:r>
            <a:r>
              <a:rPr lang="ru-RU" dirty="0" err="1" smtClean="0"/>
              <a:t>һәм </a:t>
            </a:r>
            <a:r>
              <a:rPr lang="ru-RU" dirty="0" smtClean="0"/>
              <a:t>практик </a:t>
            </a:r>
            <a:r>
              <a:rPr lang="ru-RU" smtClean="0"/>
              <a:t>ярдәм атналыгы</a:t>
            </a:r>
            <a:r>
              <a:rPr lang="ru-RU" dirty="0" smtClean="0"/>
              <a:t> </a:t>
            </a:r>
            <a:r>
              <a:rPr lang="ru-RU" dirty="0" err="1" smtClean="0"/>
              <a:t>башланып</a:t>
            </a:r>
            <a:r>
              <a:rPr lang="ru-RU" dirty="0" smtClean="0"/>
              <a:t> </a:t>
            </a:r>
            <a:r>
              <a:rPr lang="ru-RU" dirty="0" err="1" smtClean="0"/>
              <a:t>китте</a:t>
            </a:r>
            <a:r>
              <a:rPr lang="ru-RU" dirty="0" smtClean="0"/>
              <a:t>. </a:t>
            </a:r>
            <a:r>
              <a:rPr lang="ru-RU" dirty="0" err="1" smtClean="0"/>
              <a:t>Атналык</a:t>
            </a:r>
            <a:r>
              <a:rPr lang="ru-RU" dirty="0" smtClean="0"/>
              <a:t> </a:t>
            </a:r>
            <a:r>
              <a:rPr lang="ru-RU" dirty="0" err="1" smtClean="0"/>
              <a:t>кысаларында</a:t>
            </a:r>
            <a:r>
              <a:rPr lang="ru-RU" dirty="0" smtClean="0"/>
              <a:t> </a:t>
            </a:r>
            <a:r>
              <a:rPr lang="ru-RU" dirty="0" err="1" smtClean="0"/>
              <a:t>эшкә яңа килгән хезмәткәрләр өчен </a:t>
            </a:r>
            <a:r>
              <a:rPr lang="ru-RU" dirty="0" smtClean="0"/>
              <a:t>практикум </a:t>
            </a:r>
            <a:r>
              <a:rPr lang="ru-RU" dirty="0" err="1" smtClean="0"/>
              <a:t>булып</a:t>
            </a:r>
            <a:r>
              <a:rPr lang="ru-RU" dirty="0" smtClean="0"/>
              <a:t> узды. Практикум </a:t>
            </a:r>
            <a:r>
              <a:rPr lang="ru-RU" dirty="0" err="1" smtClean="0"/>
              <a:t>барышында</a:t>
            </a:r>
            <a:r>
              <a:rPr lang="ru-RU" dirty="0" smtClean="0"/>
              <a:t> </a:t>
            </a:r>
            <a:r>
              <a:rPr lang="ru-RU" dirty="0" err="1" smtClean="0"/>
              <a:t>алар</a:t>
            </a:r>
            <a:r>
              <a:rPr lang="ru-RU" dirty="0" smtClean="0"/>
              <a:t> </a:t>
            </a:r>
            <a:r>
              <a:rPr lang="ru-RU" dirty="0" err="1" smtClean="0"/>
              <a:t>үзәккитапханәнең бүлекләре</a:t>
            </a:r>
            <a:r>
              <a:rPr lang="ru-RU" dirty="0" smtClean="0"/>
              <a:t>, </a:t>
            </a:r>
            <a:r>
              <a:rPr lang="ru-RU" dirty="0" err="1" smtClean="0"/>
              <a:t>эшчәнлеге белән таныштылар</a:t>
            </a:r>
            <a:r>
              <a:rPr lang="ru-RU" dirty="0" smtClean="0"/>
              <a:t>. </a:t>
            </a:r>
            <a:r>
              <a:rPr lang="ru-RU" dirty="0" err="1" smtClean="0"/>
              <a:t>Һәрбер бүлектә үзләрен кызыксындырган</a:t>
            </a:r>
            <a:r>
              <a:rPr lang="ru-RU" dirty="0" smtClean="0"/>
              <a:t> </a:t>
            </a:r>
            <a:r>
              <a:rPr lang="ru-RU" dirty="0" err="1" smtClean="0"/>
              <a:t>сорауларга</a:t>
            </a:r>
            <a:r>
              <a:rPr lang="ru-RU" dirty="0" smtClean="0"/>
              <a:t> </a:t>
            </a:r>
            <a:r>
              <a:rPr lang="ru-RU" dirty="0" err="1" smtClean="0"/>
              <a:t>җавап алдылар</a:t>
            </a:r>
            <a:r>
              <a:rPr lang="ru-RU" dirty="0" smtClean="0"/>
              <a:t>. </a:t>
            </a:r>
            <a:r>
              <a:rPr lang="ru-RU" dirty="0" err="1" smtClean="0"/>
              <a:t>Шулай</a:t>
            </a:r>
            <a:r>
              <a:rPr lang="ru-RU" dirty="0" smtClean="0"/>
              <a:t> </a:t>
            </a:r>
            <a:r>
              <a:rPr lang="ru-RU" dirty="0" err="1" smtClean="0"/>
              <a:t>ук</a:t>
            </a:r>
            <a:r>
              <a:rPr lang="ru-RU" dirty="0" smtClean="0"/>
              <a:t>, </a:t>
            </a:r>
            <a:r>
              <a:rPr lang="ru-RU" dirty="0" err="1" smtClean="0"/>
              <a:t>атналык</a:t>
            </a:r>
            <a:r>
              <a:rPr lang="ru-RU" dirty="0" smtClean="0"/>
              <a:t> </a:t>
            </a:r>
            <a:r>
              <a:rPr lang="ru-RU" dirty="0" err="1" smtClean="0"/>
              <a:t>барышында</a:t>
            </a:r>
            <a:r>
              <a:rPr lang="ru-RU" dirty="0" smtClean="0"/>
              <a:t> </a:t>
            </a:r>
            <a:r>
              <a:rPr lang="ru-RU" dirty="0" err="1" smtClean="0"/>
              <a:t>һәр авыл</a:t>
            </a:r>
            <a:r>
              <a:rPr lang="ru-RU" dirty="0" smtClean="0"/>
              <a:t> </a:t>
            </a:r>
            <a:r>
              <a:rPr lang="ru-RU" dirty="0" err="1" smtClean="0"/>
              <a:t>китапханәчесенең эш</a:t>
            </a:r>
            <a:r>
              <a:rPr lang="ru-RU" dirty="0" smtClean="0"/>
              <a:t> </a:t>
            </a:r>
            <a:r>
              <a:rPr lang="ru-RU" dirty="0" err="1" smtClean="0"/>
              <a:t>документларына</a:t>
            </a:r>
            <a:r>
              <a:rPr lang="ru-RU" dirty="0" smtClean="0"/>
              <a:t>, </a:t>
            </a:r>
            <a:r>
              <a:rPr lang="ru-RU" dirty="0" err="1" smtClean="0"/>
              <a:t>эшчәнлегенә нәтиҗә ясала</a:t>
            </a:r>
            <a:r>
              <a:rPr lang="ru-RU" dirty="0" smtClean="0"/>
              <a:t>, </a:t>
            </a:r>
            <a:r>
              <a:rPr lang="ru-RU" dirty="0" err="1" smtClean="0"/>
              <a:t>һәр китапханәче белән аерым</a:t>
            </a:r>
            <a:r>
              <a:rPr lang="ru-RU" dirty="0" smtClean="0"/>
              <a:t> </a:t>
            </a:r>
            <a:r>
              <a:rPr lang="ru-RU" dirty="0" err="1" smtClean="0"/>
              <a:t>эш</a:t>
            </a:r>
            <a:r>
              <a:rPr lang="ru-RU" dirty="0" smtClean="0"/>
              <a:t> </a:t>
            </a:r>
            <a:r>
              <a:rPr lang="ru-RU" dirty="0" err="1" smtClean="0"/>
              <a:t>алып</a:t>
            </a:r>
            <a:r>
              <a:rPr lang="ru-RU" dirty="0" smtClean="0"/>
              <a:t> </a:t>
            </a:r>
            <a:r>
              <a:rPr lang="ru-RU" dirty="0" err="1" smtClean="0"/>
              <a:t>барыла</a:t>
            </a:r>
            <a:r>
              <a:rPr lang="ru-RU" dirty="0" smtClean="0"/>
              <a:t>. </a:t>
            </a:r>
            <a:r>
              <a:rPr lang="ru-RU" dirty="0" err="1" smtClean="0"/>
              <a:t>Кампитрда</a:t>
            </a:r>
            <a:r>
              <a:rPr lang="ru-RU" dirty="0" smtClean="0"/>
              <a:t> </a:t>
            </a:r>
            <a:r>
              <a:rPr lang="ru-RU" dirty="0" err="1" smtClean="0"/>
              <a:t>эшләү буенча</a:t>
            </a:r>
            <a:r>
              <a:rPr lang="ru-RU" dirty="0" smtClean="0"/>
              <a:t> </a:t>
            </a:r>
            <a:r>
              <a:rPr lang="ru-RU" dirty="0" err="1" smtClean="0"/>
              <a:t>сораулары</a:t>
            </a:r>
            <a:r>
              <a:rPr lang="ru-RU" dirty="0" smtClean="0"/>
              <a:t> </a:t>
            </a:r>
            <a:r>
              <a:rPr lang="ru-RU" dirty="0" err="1" smtClean="0"/>
              <a:t>булган</a:t>
            </a:r>
            <a:r>
              <a:rPr lang="ru-RU" dirty="0" smtClean="0"/>
              <a:t> </a:t>
            </a:r>
            <a:r>
              <a:rPr lang="ru-RU" dirty="0" err="1" smtClean="0"/>
              <a:t>хезмәткәрләргә </a:t>
            </a:r>
            <a:r>
              <a:rPr lang="ru-RU" dirty="0" smtClean="0"/>
              <a:t>практик </a:t>
            </a:r>
            <a:r>
              <a:rPr lang="ru-RU" dirty="0" err="1" smtClean="0"/>
              <a:t>ярдәм күрсәтелә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айт 2\DSC04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сайт 2\DSC04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сайт 2\DSC04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сайт 2\DSC04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75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2015-11-10T12:47:21Z</dcterms:created>
  <dcterms:modified xsi:type="dcterms:W3CDTF">2015-11-10T13:03:48Z</dcterms:modified>
</cp:coreProperties>
</file>