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8" r:id="rId4"/>
    <p:sldId id="259" r:id="rId5"/>
    <p:sldId id="280" r:id="rId6"/>
    <p:sldId id="277" r:id="rId7"/>
    <p:sldId id="278" r:id="rId8"/>
    <p:sldId id="257" r:id="rId9"/>
    <p:sldId id="282" r:id="rId10"/>
    <p:sldId id="260" r:id="rId11"/>
    <p:sldId id="279" r:id="rId12"/>
    <p:sldId id="261" r:id="rId13"/>
    <p:sldId id="262" r:id="rId14"/>
    <p:sldId id="276" r:id="rId15"/>
    <p:sldId id="263" r:id="rId16"/>
    <p:sldId id="273" r:id="rId17"/>
    <p:sldId id="264" r:id="rId18"/>
    <p:sldId id="265" r:id="rId19"/>
    <p:sldId id="281" r:id="rId20"/>
    <p:sldId id="266" r:id="rId21"/>
    <p:sldId id="267" r:id="rId22"/>
    <p:sldId id="268" r:id="rId23"/>
    <p:sldId id="269" r:id="rId24"/>
    <p:sldId id="270" r:id="rId25"/>
    <p:sldId id="271" r:id="rId26"/>
    <p:sldId id="275" r:id="rId27"/>
    <p:sldId id="27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A7BF5-8345-423E-BFE5-65A6C5BFBDE4}" type="datetimeFigureOut">
              <a:rPr lang="ru-RU" smtClean="0"/>
              <a:t>10.11.2015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B888DE-722D-42B4-AE4D-A2AB29426A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36712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3 </a:t>
            </a:r>
            <a:r>
              <a:rPr lang="ru-RU" sz="2000" dirty="0" smtClean="0"/>
              <a:t>ноябрь к</a:t>
            </a:r>
            <a:r>
              <a:rPr lang="tt-RU" sz="2000" dirty="0" smtClean="0"/>
              <a:t>өнне Балтач</a:t>
            </a:r>
            <a:r>
              <a:rPr lang="ru-RU" sz="2000" dirty="0" smtClean="0"/>
              <a:t> </a:t>
            </a:r>
            <a:r>
              <a:rPr lang="ru-RU" sz="2000" dirty="0" err="1"/>
              <a:t>үзәк</a:t>
            </a:r>
            <a:r>
              <a:rPr lang="ru-RU" sz="2000" dirty="0"/>
              <a:t> </a:t>
            </a:r>
            <a:r>
              <a:rPr lang="ru-RU" sz="2000" smtClean="0"/>
              <a:t>китапханәсендә</a:t>
            </a:r>
            <a:r>
              <a:rPr lang="ru-RU" sz="2000" dirty="0" smtClean="0"/>
              <a:t> </a:t>
            </a:r>
            <a:r>
              <a:rPr lang="ru-RU" sz="2000" dirty="0" err="1"/>
              <a:t>Бөтенрусия</a:t>
            </a:r>
            <a:r>
              <a:rPr lang="ru-RU" sz="2000" dirty="0"/>
              <a:t> </a:t>
            </a:r>
            <a:r>
              <a:rPr lang="ru-RU" sz="2000" dirty="0" err="1"/>
              <a:t>акциясендә</a:t>
            </a:r>
            <a:r>
              <a:rPr lang="ru-RU" sz="2000" dirty="0"/>
              <a:t> </a:t>
            </a:r>
            <a:r>
              <a:rPr lang="ru-RU" sz="2000" dirty="0" err="1"/>
              <a:t>кушылып</a:t>
            </a:r>
            <a:r>
              <a:rPr lang="ru-RU" sz="2000" dirty="0"/>
              <a:t> “</a:t>
            </a:r>
            <a:r>
              <a:rPr lang="ru-RU" sz="2000" i="1" dirty="0" err="1"/>
              <a:t>Сәнгать</a:t>
            </a:r>
            <a:r>
              <a:rPr lang="ru-RU" sz="2000" dirty="0"/>
              <a:t> </a:t>
            </a:r>
            <a:r>
              <a:rPr lang="ru-RU" sz="2000" i="1" dirty="0" err="1"/>
              <a:t>төне</a:t>
            </a:r>
            <a:r>
              <a:rPr lang="ru-RU" sz="2000" dirty="0"/>
              <a:t>” </a:t>
            </a:r>
            <a:r>
              <a:rPr lang="ru-RU" sz="2000" dirty="0" err="1"/>
              <a:t>уздырылды</a:t>
            </a:r>
            <a:r>
              <a:rPr lang="ru-RU" sz="2000" dirty="0"/>
              <a:t>.  “</a:t>
            </a:r>
            <a:r>
              <a:rPr lang="ru-RU" sz="2000" i="1" dirty="0" err="1"/>
              <a:t>Сәнгать</a:t>
            </a:r>
            <a:r>
              <a:rPr lang="ru-RU" sz="2000" dirty="0"/>
              <a:t> </a:t>
            </a:r>
            <a:r>
              <a:rPr lang="ru-RU" sz="2000" i="1" dirty="0" err="1"/>
              <a:t>төне”ндә</a:t>
            </a:r>
            <a:r>
              <a:rPr lang="ru-RU" sz="2000" dirty="0"/>
              <a:t> </a:t>
            </a:r>
            <a:r>
              <a:rPr lang="ru-RU" sz="2000" dirty="0" err="1"/>
              <a:t>китапханәгә</a:t>
            </a:r>
            <a:r>
              <a:rPr lang="ru-RU" sz="2000" dirty="0"/>
              <a:t> </a:t>
            </a:r>
            <a:r>
              <a:rPr lang="ru-RU" sz="2000" dirty="0" err="1"/>
              <a:t>килгән</a:t>
            </a:r>
            <a:r>
              <a:rPr lang="ru-RU" sz="2000" dirty="0"/>
              <a:t> </a:t>
            </a:r>
            <a:r>
              <a:rPr lang="ru-RU" sz="2000" dirty="0" err="1"/>
              <a:t>күпсанлы</a:t>
            </a:r>
            <a:r>
              <a:rPr lang="ru-RU" sz="2000" dirty="0"/>
              <a:t> </a:t>
            </a:r>
            <a:r>
              <a:rPr lang="ru-RU" sz="2000" dirty="0" err="1"/>
              <a:t>кунаклар</a:t>
            </a:r>
            <a:r>
              <a:rPr lang="ru-RU" sz="2000" dirty="0"/>
              <a:t> </a:t>
            </a:r>
            <a:r>
              <a:rPr lang="ru-RU" sz="2000" dirty="0" err="1"/>
              <a:t>сәнгать</a:t>
            </a:r>
            <a:r>
              <a:rPr lang="ru-RU" sz="2000" dirty="0"/>
              <a:t> музее </a:t>
            </a:r>
            <a:r>
              <a:rPr lang="ru-RU" sz="2000" dirty="0" err="1"/>
              <a:t>белән</a:t>
            </a:r>
            <a:r>
              <a:rPr lang="ru-RU" sz="2000" dirty="0"/>
              <a:t> </a:t>
            </a:r>
            <a:r>
              <a:rPr lang="ru-RU" sz="2000" dirty="0" err="1"/>
              <a:t>таныштылар</a:t>
            </a:r>
            <a:r>
              <a:rPr lang="ru-RU" sz="2000" dirty="0"/>
              <a:t>, </a:t>
            </a:r>
            <a:r>
              <a:rPr lang="ru-RU" sz="2000" dirty="0" err="1"/>
              <a:t>китапханә</a:t>
            </a:r>
            <a:r>
              <a:rPr lang="ru-RU" sz="2000" dirty="0"/>
              <a:t> </a:t>
            </a:r>
            <a:r>
              <a:rPr lang="ru-RU" sz="2000" dirty="0" err="1"/>
              <a:t>каршында</a:t>
            </a:r>
            <a:r>
              <a:rPr lang="ru-RU" sz="2000" dirty="0"/>
              <a:t> </a:t>
            </a:r>
            <a:r>
              <a:rPr lang="ru-RU" sz="2000" dirty="0" err="1"/>
              <a:t>оештырылган</a:t>
            </a:r>
            <a:r>
              <a:rPr lang="ru-RU" sz="2000" dirty="0"/>
              <a:t> “Салават </a:t>
            </a:r>
            <a:r>
              <a:rPr lang="ru-RU" sz="2000" dirty="0" err="1"/>
              <a:t>күпере</a:t>
            </a:r>
            <a:r>
              <a:rPr lang="ru-RU" sz="2000" dirty="0"/>
              <a:t>”, “</a:t>
            </a:r>
            <a:r>
              <a:rPr lang="ru-RU" sz="2000" dirty="0" err="1"/>
              <a:t>Күңел</a:t>
            </a:r>
            <a:r>
              <a:rPr lang="ru-RU" sz="2000" dirty="0"/>
              <a:t> </a:t>
            </a:r>
            <a:r>
              <a:rPr lang="ru-RU" sz="2000" dirty="0" err="1"/>
              <a:t>җәүһәрләре</a:t>
            </a:r>
            <a:r>
              <a:rPr lang="ru-RU" sz="2000" dirty="0"/>
              <a:t>” </a:t>
            </a:r>
            <a:r>
              <a:rPr lang="ru-RU" sz="2000" dirty="0" err="1"/>
              <a:t>клубларында</a:t>
            </a:r>
            <a:r>
              <a:rPr lang="ru-RU" sz="2000" dirty="0"/>
              <a:t> мастер-класс </a:t>
            </a:r>
            <a:r>
              <a:rPr lang="ru-RU" sz="2000" dirty="0" err="1"/>
              <a:t>уздылар</a:t>
            </a:r>
            <a:r>
              <a:rPr lang="ru-RU" sz="2000" dirty="0"/>
              <a:t>, </a:t>
            </a:r>
            <a:r>
              <a:rPr lang="ru-RU" sz="2000" dirty="0" err="1"/>
              <a:t>самовардан</a:t>
            </a:r>
            <a:r>
              <a:rPr lang="ru-RU" sz="2000" dirty="0"/>
              <a:t> </a:t>
            </a:r>
            <a:r>
              <a:rPr lang="ru-RU" sz="2000" dirty="0" err="1"/>
              <a:t>төрле</a:t>
            </a:r>
            <a:r>
              <a:rPr lang="ru-RU" sz="2000" dirty="0"/>
              <a:t> </a:t>
            </a:r>
            <a:r>
              <a:rPr lang="ru-RU" sz="2000" dirty="0" err="1"/>
              <a:t>шифалы</a:t>
            </a:r>
            <a:r>
              <a:rPr lang="ru-RU" sz="2000" dirty="0"/>
              <a:t> </a:t>
            </a:r>
            <a:r>
              <a:rPr lang="ru-RU" sz="2000" dirty="0" err="1"/>
              <a:t>үлән</a:t>
            </a:r>
            <a:r>
              <a:rPr lang="ru-RU" sz="2000" dirty="0"/>
              <a:t> </a:t>
            </a:r>
            <a:r>
              <a:rPr lang="ru-RU" sz="2000" dirty="0" err="1"/>
              <a:t>чәйләре</a:t>
            </a:r>
            <a:r>
              <a:rPr lang="ru-RU" sz="2000" dirty="0"/>
              <a:t> </a:t>
            </a:r>
            <a:r>
              <a:rPr lang="ru-RU" sz="2000" dirty="0" err="1"/>
              <a:t>эчтеләр</a:t>
            </a:r>
            <a:r>
              <a:rPr lang="ru-RU" sz="2000" dirty="0"/>
              <a:t>, </a:t>
            </a:r>
            <a:r>
              <a:rPr lang="ru-RU" sz="2000" dirty="0" err="1"/>
              <a:t>төрле</a:t>
            </a:r>
            <a:r>
              <a:rPr lang="ru-RU" sz="2000" dirty="0"/>
              <a:t> </a:t>
            </a:r>
            <a:r>
              <a:rPr lang="ru-RU" sz="2000" dirty="0" err="1"/>
              <a:t>образларда</a:t>
            </a:r>
            <a:r>
              <a:rPr lang="ru-RU" sz="2000" dirty="0"/>
              <a:t> </a:t>
            </a:r>
            <a:r>
              <a:rPr lang="ru-RU" sz="2000" dirty="0" err="1"/>
              <a:t>фотога</a:t>
            </a:r>
            <a:r>
              <a:rPr lang="ru-RU" sz="2000" dirty="0"/>
              <a:t> </a:t>
            </a:r>
            <a:r>
              <a:rPr lang="ru-RU" sz="2000" dirty="0" err="1"/>
              <a:t>төштеләр</a:t>
            </a:r>
            <a:r>
              <a:rPr lang="ru-RU" sz="2000" dirty="0"/>
              <a:t>. </a:t>
            </a:r>
            <a:r>
              <a:rPr lang="ru-RU" sz="2000" dirty="0" err="1"/>
              <a:t>Китапханә</a:t>
            </a:r>
            <a:r>
              <a:rPr lang="ru-RU" sz="2000" dirty="0"/>
              <a:t> </a:t>
            </a:r>
            <a:r>
              <a:rPr lang="ru-RU" sz="2000" dirty="0" err="1"/>
              <a:t>хезмәткәрләре</a:t>
            </a:r>
            <a:r>
              <a:rPr lang="ru-RU" sz="2000" dirty="0"/>
              <a:t> </a:t>
            </a:r>
            <a:r>
              <a:rPr lang="ru-RU" sz="2000" dirty="0" err="1"/>
              <a:t>аларны</a:t>
            </a:r>
            <a:r>
              <a:rPr lang="ru-RU" sz="2000" dirty="0"/>
              <a:t> </a:t>
            </a:r>
            <a:r>
              <a:rPr lang="ru-RU" sz="2000" dirty="0" err="1"/>
              <a:t>иң</a:t>
            </a:r>
            <a:r>
              <a:rPr lang="ru-RU" sz="2000" dirty="0"/>
              <a:t> </a:t>
            </a:r>
            <a:r>
              <a:rPr lang="ru-RU" sz="2000" dirty="0" err="1"/>
              <a:t>яңа</a:t>
            </a:r>
            <a:r>
              <a:rPr lang="ru-RU" sz="2000" dirty="0"/>
              <a:t> </a:t>
            </a:r>
            <a:r>
              <a:rPr lang="ru-RU" sz="2000" dirty="0" err="1"/>
              <a:t>китаплар</a:t>
            </a:r>
            <a:r>
              <a:rPr lang="ru-RU" sz="2000" dirty="0"/>
              <a:t> </a:t>
            </a:r>
            <a:r>
              <a:rPr lang="ru-RU" sz="2000" dirty="0" err="1"/>
              <a:t>белән</a:t>
            </a:r>
            <a:r>
              <a:rPr lang="ru-RU" sz="2000" dirty="0"/>
              <a:t> </a:t>
            </a:r>
            <a:r>
              <a:rPr lang="ru-RU" sz="2000" dirty="0" err="1"/>
              <a:t>таныштырдылар</a:t>
            </a:r>
            <a:r>
              <a:rPr lang="ru-RU" sz="2000" dirty="0"/>
              <a:t>. </a:t>
            </a:r>
            <a:r>
              <a:rPr lang="ru-RU" sz="2000" dirty="0" err="1"/>
              <a:t>Кичә</a:t>
            </a:r>
            <a:r>
              <a:rPr lang="ru-RU" sz="2000" dirty="0"/>
              <a:t> </a:t>
            </a:r>
            <a:r>
              <a:rPr lang="ru-RU" sz="2000" dirty="0" err="1"/>
              <a:t>кунаклары</a:t>
            </a:r>
            <a:r>
              <a:rPr lang="ru-RU" sz="2000" dirty="0"/>
              <a:t> </a:t>
            </a:r>
            <a:r>
              <a:rPr lang="ru-RU" sz="2000" dirty="0" err="1"/>
              <a:t>өчен</a:t>
            </a:r>
            <a:r>
              <a:rPr lang="ru-RU" sz="2000" dirty="0"/>
              <a:t> “</a:t>
            </a:r>
            <a:r>
              <a:rPr lang="ru-RU" sz="2000" dirty="0" err="1"/>
              <a:t>Сәнгать</a:t>
            </a:r>
            <a:r>
              <a:rPr lang="ru-RU" sz="2000" dirty="0"/>
              <a:t> </a:t>
            </a:r>
            <a:r>
              <a:rPr lang="ru-RU" sz="2000" dirty="0" err="1"/>
              <a:t>дөньясында</a:t>
            </a:r>
            <a:r>
              <a:rPr lang="ru-RU" sz="2000" dirty="0"/>
              <a:t>” </a:t>
            </a:r>
            <a:r>
              <a:rPr lang="ru-RU" sz="2000" dirty="0" err="1"/>
              <a:t>исемле</a:t>
            </a:r>
            <a:r>
              <a:rPr lang="ru-RU" sz="2000" dirty="0"/>
              <a:t> </a:t>
            </a:r>
            <a:r>
              <a:rPr lang="ru-RU" sz="2000" dirty="0" err="1"/>
              <a:t>китап</a:t>
            </a:r>
            <a:r>
              <a:rPr lang="ru-RU" sz="2000" dirty="0"/>
              <a:t> </a:t>
            </a:r>
            <a:r>
              <a:rPr lang="ru-RU" sz="2000" dirty="0" err="1"/>
              <a:t>күргәзмәсе</a:t>
            </a:r>
            <a:r>
              <a:rPr lang="ru-RU" sz="2000" dirty="0"/>
              <a:t> </a:t>
            </a:r>
            <a:r>
              <a:rPr lang="ru-RU" sz="2000" dirty="0" err="1"/>
              <a:t>эшләде</a:t>
            </a:r>
            <a:r>
              <a:rPr lang="ru-RU" sz="2000" dirty="0"/>
              <a:t>. “</a:t>
            </a:r>
            <a:r>
              <a:rPr lang="ru-RU" sz="2000" i="1" dirty="0" err="1"/>
              <a:t>Сәнгать</a:t>
            </a:r>
            <a:r>
              <a:rPr lang="ru-RU" sz="2000" dirty="0"/>
              <a:t> </a:t>
            </a:r>
            <a:r>
              <a:rPr lang="ru-RU" sz="2000" i="1" dirty="0" err="1"/>
              <a:t>төне</a:t>
            </a:r>
            <a:r>
              <a:rPr lang="ru-RU" sz="2000" dirty="0"/>
              <a:t>” район </a:t>
            </a:r>
            <a:r>
              <a:rPr lang="ru-RU" sz="2000" dirty="0" err="1"/>
              <a:t>сәнгать</a:t>
            </a:r>
            <a:r>
              <a:rPr lang="ru-RU" sz="2000" dirty="0"/>
              <a:t> </a:t>
            </a:r>
            <a:r>
              <a:rPr lang="ru-RU" sz="2000" dirty="0" err="1"/>
              <a:t>мәктәбенең</a:t>
            </a:r>
            <a:r>
              <a:rPr lang="ru-RU" sz="2000" dirty="0"/>
              <a:t> </a:t>
            </a:r>
            <a:r>
              <a:rPr lang="ru-RU" sz="2000" dirty="0" err="1"/>
              <a:t>инструменталь</a:t>
            </a:r>
            <a:r>
              <a:rPr lang="ru-RU" sz="2000" dirty="0"/>
              <a:t> </a:t>
            </a:r>
            <a:r>
              <a:rPr lang="ru-RU" sz="2000" dirty="0" err="1"/>
              <a:t>ансамле</a:t>
            </a:r>
            <a:r>
              <a:rPr lang="ru-RU" sz="2000" dirty="0"/>
              <a:t>, </a:t>
            </a:r>
            <a:r>
              <a:rPr lang="ru-RU" sz="2000" dirty="0" err="1"/>
              <a:t>җырлары</a:t>
            </a:r>
            <a:r>
              <a:rPr lang="ru-RU" sz="2000" dirty="0"/>
              <a:t> </a:t>
            </a:r>
            <a:r>
              <a:rPr lang="ru-RU" sz="2000" dirty="0" err="1"/>
              <a:t>белән</a:t>
            </a:r>
            <a:r>
              <a:rPr lang="ru-RU" sz="2000" dirty="0"/>
              <a:t> </a:t>
            </a:r>
            <a:r>
              <a:rPr lang="ru-RU" sz="2000" dirty="0" err="1"/>
              <a:t>баетылды</a:t>
            </a:r>
            <a:r>
              <a:rPr lang="ru-RU" sz="2000" dirty="0"/>
              <a:t>. </a:t>
            </a:r>
            <a:r>
              <a:rPr lang="ru-RU" sz="2000" dirty="0" err="1"/>
              <a:t>Сихри</a:t>
            </a:r>
            <a:r>
              <a:rPr lang="ru-RU" sz="2000" dirty="0"/>
              <a:t> “</a:t>
            </a:r>
            <a:r>
              <a:rPr lang="ru-RU" sz="2000" dirty="0" err="1"/>
              <a:t>Сәнгать</a:t>
            </a:r>
            <a:r>
              <a:rPr lang="ru-RU" sz="2000" dirty="0"/>
              <a:t> </a:t>
            </a:r>
            <a:r>
              <a:rPr lang="ru-RU" sz="2000" dirty="0" err="1"/>
              <a:t>төне</a:t>
            </a:r>
            <a:r>
              <a:rPr lang="ru-RU" sz="2000" dirty="0"/>
              <a:t>” </a:t>
            </a:r>
            <a:r>
              <a:rPr lang="ru-RU" sz="2000" dirty="0" err="1"/>
              <a:t>театраль</a:t>
            </a:r>
            <a:r>
              <a:rPr lang="ru-RU" sz="2000" dirty="0"/>
              <a:t> «</a:t>
            </a:r>
            <a:r>
              <a:rPr lang="ru-RU" sz="2000" dirty="0" err="1"/>
              <a:t>Йөзек</a:t>
            </a:r>
            <a:r>
              <a:rPr lang="ru-RU" sz="2000" dirty="0"/>
              <a:t> </a:t>
            </a:r>
            <a:r>
              <a:rPr lang="ru-RU" sz="2000" dirty="0" err="1"/>
              <a:t>кашы</a:t>
            </a:r>
            <a:r>
              <a:rPr lang="ru-RU" sz="2000" dirty="0"/>
              <a:t>», </a:t>
            </a:r>
            <a:r>
              <a:rPr lang="ru-RU" sz="2000" dirty="0" err="1"/>
              <a:t>әдәби</a:t>
            </a:r>
            <a:r>
              <a:rPr lang="ru-RU" sz="2000" dirty="0"/>
              <a:t> “</a:t>
            </a:r>
            <a:r>
              <a:rPr lang="ru-RU" sz="2000" dirty="0" err="1"/>
              <a:t>Шигъри</a:t>
            </a:r>
            <a:r>
              <a:rPr lang="ru-RU" sz="2000" dirty="0"/>
              <a:t> </a:t>
            </a:r>
            <a:r>
              <a:rPr lang="ru-RU" sz="2000" dirty="0" err="1"/>
              <a:t>тәлгәшләр</a:t>
            </a:r>
            <a:r>
              <a:rPr lang="ru-RU" sz="2000" dirty="0"/>
              <a:t>” клубы </a:t>
            </a:r>
            <a:r>
              <a:rPr lang="ru-RU" sz="2000" dirty="0" err="1"/>
              <a:t>әгъзалары</a:t>
            </a:r>
            <a:r>
              <a:rPr lang="ru-RU" sz="2000" dirty="0"/>
              <a:t> </a:t>
            </a:r>
            <a:r>
              <a:rPr lang="ru-RU" sz="2000" dirty="0" err="1"/>
              <a:t>чыгышы</a:t>
            </a:r>
            <a:r>
              <a:rPr lang="ru-RU" sz="2000" dirty="0"/>
              <a:t> </a:t>
            </a:r>
            <a:r>
              <a:rPr lang="ru-RU" sz="2000" dirty="0" err="1"/>
              <a:t>белән</a:t>
            </a:r>
            <a:r>
              <a:rPr lang="ru-RU" sz="2000" dirty="0"/>
              <a:t> </a:t>
            </a:r>
            <a:r>
              <a:rPr lang="ru-RU" sz="2000" dirty="0" err="1"/>
              <a:t>тәмамланды</a:t>
            </a:r>
            <a:r>
              <a:rPr lang="ru-RU" sz="2000" dirty="0"/>
              <a:t>.  “</a:t>
            </a:r>
            <a:r>
              <a:rPr lang="ru-RU" sz="2000" dirty="0" err="1"/>
              <a:t>Йөзек</a:t>
            </a:r>
            <a:r>
              <a:rPr lang="ru-RU" sz="2000" dirty="0"/>
              <a:t> </a:t>
            </a:r>
            <a:r>
              <a:rPr lang="ru-RU" sz="2000" dirty="0" err="1"/>
              <a:t>кашы</a:t>
            </a:r>
            <a:r>
              <a:rPr lang="ru-RU" sz="2000" dirty="0"/>
              <a:t>” </a:t>
            </a:r>
            <a:r>
              <a:rPr lang="ru-RU" sz="2000" dirty="0" err="1"/>
              <a:t>әгъзалары</a:t>
            </a:r>
            <a:r>
              <a:rPr lang="ru-RU" sz="2000" dirty="0"/>
              <a:t> Альберт </a:t>
            </a:r>
            <a:r>
              <a:rPr lang="ru-RU" sz="2000" dirty="0" err="1"/>
              <a:t>Гаделнең</a:t>
            </a:r>
            <a:r>
              <a:rPr lang="ru-RU" sz="2000" dirty="0"/>
              <a:t> </a:t>
            </a:r>
            <a:r>
              <a:rPr lang="ru-RU" sz="2000" dirty="0" err="1"/>
              <a:t>өр-яңа</a:t>
            </a:r>
            <a:r>
              <a:rPr lang="ru-RU" sz="2000" dirty="0"/>
              <a:t> </a:t>
            </a:r>
            <a:r>
              <a:rPr lang="ru-RU" sz="2000" dirty="0" err="1"/>
              <a:t>китабыннан</a:t>
            </a:r>
            <a:r>
              <a:rPr lang="ru-RU" sz="2000" dirty="0"/>
              <a:t> “</a:t>
            </a:r>
            <a:r>
              <a:rPr lang="ru-RU" sz="2000" dirty="0" err="1"/>
              <a:t>Безнең</a:t>
            </a:r>
            <a:r>
              <a:rPr lang="ru-RU" sz="2000" dirty="0"/>
              <a:t> </a:t>
            </a:r>
            <a:r>
              <a:rPr lang="ru-RU" sz="2000" dirty="0" err="1"/>
              <a:t>авыл</a:t>
            </a:r>
            <a:r>
              <a:rPr lang="ru-RU" sz="2000" dirty="0"/>
              <a:t> Наполеоны” </a:t>
            </a:r>
            <a:r>
              <a:rPr lang="ru-RU" sz="2000" dirty="0" err="1"/>
              <a:t>пьесасыннан</a:t>
            </a:r>
            <a:r>
              <a:rPr lang="ru-RU" sz="2000" dirty="0"/>
              <a:t> </a:t>
            </a:r>
            <a:r>
              <a:rPr lang="ru-RU" sz="2000" dirty="0" err="1"/>
              <a:t>өзек</a:t>
            </a:r>
            <a:r>
              <a:rPr lang="ru-RU" sz="2000" dirty="0"/>
              <a:t> </a:t>
            </a:r>
            <a:r>
              <a:rPr lang="ru-RU" sz="2000" dirty="0" err="1"/>
              <a:t>күрсәттеләр</a:t>
            </a:r>
            <a:r>
              <a:rPr lang="ru-RU" sz="2000" dirty="0"/>
              <a:t>. </a:t>
            </a:r>
            <a:r>
              <a:rPr lang="ru-RU" sz="2000" dirty="0" err="1"/>
              <a:t>Сәнгать</a:t>
            </a:r>
            <a:r>
              <a:rPr lang="ru-RU" sz="2000" dirty="0"/>
              <a:t> </a:t>
            </a:r>
            <a:r>
              <a:rPr lang="ru-RU" sz="2000" dirty="0" err="1"/>
              <a:t>сөючеләр</a:t>
            </a:r>
            <a:r>
              <a:rPr lang="ru-RU" sz="2000" dirty="0"/>
              <a:t> </a:t>
            </a:r>
            <a:r>
              <a:rPr lang="ru-RU" sz="2000" dirty="0" err="1"/>
              <a:t>үзләре</a:t>
            </a:r>
            <a:r>
              <a:rPr lang="ru-RU" sz="2000" dirty="0"/>
              <a:t> </a:t>
            </a:r>
            <a:r>
              <a:rPr lang="ru-RU" sz="2000" dirty="0" err="1"/>
              <a:t>дә</a:t>
            </a:r>
            <a:r>
              <a:rPr lang="ru-RU" sz="2000" dirty="0"/>
              <a:t> </a:t>
            </a:r>
            <a:r>
              <a:rPr lang="ru-RU" sz="2000" dirty="0" err="1"/>
              <a:t>шигырьләр</a:t>
            </a:r>
            <a:r>
              <a:rPr lang="ru-RU" sz="2000" dirty="0"/>
              <a:t> </a:t>
            </a:r>
            <a:r>
              <a:rPr lang="ru-RU" sz="2000" dirty="0" err="1"/>
              <a:t>сөйләделәр</a:t>
            </a:r>
            <a:r>
              <a:rPr lang="ru-RU" sz="2000" dirty="0"/>
              <a:t>, </a:t>
            </a:r>
            <a:r>
              <a:rPr lang="ru-RU" sz="2000" dirty="0" err="1"/>
              <a:t>җырлар</a:t>
            </a:r>
            <a:r>
              <a:rPr lang="ru-RU" sz="2000" dirty="0"/>
              <a:t> </a:t>
            </a:r>
            <a:r>
              <a:rPr lang="ru-RU" sz="2000" dirty="0" err="1"/>
              <a:t>җырладылар</a:t>
            </a:r>
            <a:r>
              <a:rPr lang="ru-RU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796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Библиотека\Рабочий стол\сәнгать\20151103_201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7246" cy="68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7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Библиотека\Рабочий стол\сэнгать тоне\20151103_195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3048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Библиотека\Рабочий стол\сәнгать\20151103_201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" y="4568"/>
            <a:ext cx="9142848" cy="68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Библиотека\Рабочий стол\сәнгать\20151103_201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3048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Библиотека\Рабочий стол\сэнгать тоне\20151103_20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6017" cy="68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6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Библиотека\Рабочий стол\сәнгать\20151103_202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3048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Библиотека\Рабочий стол\сәнгать\20151106_095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13184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Библиотека\Рабочий стол\сәнгать\20151103_202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15618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Библиотека\Рабочий стол\сәнгать\20151103_203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835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Библиотека\Рабочий стол\сэнгать тоне\20151103_201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" y="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Библиотека\Рабочий стол\сэнгать тоне\20151103_200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" y="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Библиотека\Рабочий стол\сәнгать\20151103_205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" y="-35423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Библиотека\Рабочий стол\сәнгать\20151103_205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Библиотека\Рабочий стол\сәнгать\20151103_210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3048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Библиотека\Рабочий стол\сәнгать\20151103_210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17" y="-21688"/>
            <a:ext cx="9172917" cy="68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Библиотека\Рабочий стол\сәнгать\20151103_211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1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Библиотека\Рабочий стол\сәнгать\20151103_211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57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Библиотека\Рабочий стол\сэнгать тоне\20151103_212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08" y="-30832"/>
            <a:ext cx="9185108" cy="68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Библиотека\Рабочий стол\сәнгать\20151103_212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4"/>
            <a:ext cx="9137234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Библиотека\Рабочий стол\сәнгать\20151103_195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" y="0"/>
            <a:ext cx="9122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Библиотека\Рабочий стол\сәнгать\20151103_200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8" y="0"/>
            <a:ext cx="9163067" cy="68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Библиотека\Рабочий стол\сэнгать тоне\20151103_200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Библиотека\Рабочий стол\сэнгать тоне\20151103_154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"/>
            <a:ext cx="9146231" cy="68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Библиотека\Рабочий стол\сэнгать тоне\20151103_195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"/>
            <a:ext cx="91033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Библиотека\Рабочий стол\сәнгать\20151103_195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Библиотека\Рабочий стол\сэнгать тоне\20151103_200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458</TotalTime>
  <Words>16</Words>
  <Application>Microsoft Office PowerPoint</Application>
  <PresentationFormat>Экран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11</cp:revision>
  <dcterms:created xsi:type="dcterms:W3CDTF">2015-11-09T05:07:34Z</dcterms:created>
  <dcterms:modified xsi:type="dcterms:W3CDTF">2015-11-10T04:29:54Z</dcterms:modified>
</cp:coreProperties>
</file>