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D1BD-CBE0-4A29-B46B-D5AD578946AF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D6C0-7C63-4DD9-839D-3D00593DA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D1BD-CBE0-4A29-B46B-D5AD578946AF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D6C0-7C63-4DD9-839D-3D00593DA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D1BD-CBE0-4A29-B46B-D5AD578946AF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D6C0-7C63-4DD9-839D-3D00593DA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D1BD-CBE0-4A29-B46B-D5AD578946AF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D6C0-7C63-4DD9-839D-3D00593DA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D1BD-CBE0-4A29-B46B-D5AD578946AF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D6C0-7C63-4DD9-839D-3D00593DA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D1BD-CBE0-4A29-B46B-D5AD578946AF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D6C0-7C63-4DD9-839D-3D00593DA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D1BD-CBE0-4A29-B46B-D5AD578946AF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D6C0-7C63-4DD9-839D-3D00593DA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D1BD-CBE0-4A29-B46B-D5AD578946AF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D6C0-7C63-4DD9-839D-3D00593DA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D1BD-CBE0-4A29-B46B-D5AD578946AF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D6C0-7C63-4DD9-839D-3D00593DA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D1BD-CBE0-4A29-B46B-D5AD578946AF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D6C0-7C63-4DD9-839D-3D00593DA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D1BD-CBE0-4A29-B46B-D5AD578946AF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D6C0-7C63-4DD9-839D-3D00593DA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5D1BD-CBE0-4A29-B46B-D5AD578946AF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FD6C0-7C63-4DD9-839D-3D00593DA3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egmont.ru/_img/background/fon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71538" y="357166"/>
            <a:ext cx="764386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ноябрь көнне  Балтач үзәк  балалар китапханәсендә  Россиядә Халыклар бердәмлеге көне уңаеннан гимназиянең 3 В сыйныфы укучылары белән берлектә </a:t>
            </a:r>
            <a:r>
              <a:rPr kumimoji="0" lang="tt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“Дуслык белән көчле без”</a:t>
            </a:r>
            <a:r>
              <a:rPr kumimoji="0" lang="tt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исемле тематик кичә булып узды.  Кичәдә китап укучылар дуслык темасына шигырьләр сөйләделәр, сорауларга җавап бирделәр, уеннар уйнадылар, шул теманы яктырткан матур әдәбият белән таныштылар. Ә кичәбез презентация белән баетылды.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фотолар\DSC04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фотолар\DSC04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001024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фотолар\DSC04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096275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фотолар\DSC04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572528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60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2015-11-05T11:57:59Z</dcterms:created>
  <dcterms:modified xsi:type="dcterms:W3CDTF">2015-11-05T13:10:11Z</dcterms:modified>
</cp:coreProperties>
</file>