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846D-5965-4358-916C-40E0B6DDF35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1B9-E05C-4D0F-AF16-AE3A8F76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846D-5965-4358-916C-40E0B6DDF35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1B9-E05C-4D0F-AF16-AE3A8F76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846D-5965-4358-916C-40E0B6DDF35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1B9-E05C-4D0F-AF16-AE3A8F76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846D-5965-4358-916C-40E0B6DDF35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1B9-E05C-4D0F-AF16-AE3A8F76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846D-5965-4358-916C-40E0B6DDF35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1B9-E05C-4D0F-AF16-AE3A8F76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846D-5965-4358-916C-40E0B6DDF35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1B9-E05C-4D0F-AF16-AE3A8F76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846D-5965-4358-916C-40E0B6DDF35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1B9-E05C-4D0F-AF16-AE3A8F76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846D-5965-4358-916C-40E0B6DDF35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1B9-E05C-4D0F-AF16-AE3A8F76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846D-5965-4358-916C-40E0B6DDF35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1B9-E05C-4D0F-AF16-AE3A8F76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846D-5965-4358-916C-40E0B6DDF35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1B9-E05C-4D0F-AF16-AE3A8F76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846D-5965-4358-916C-40E0B6DDF35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1B9-E05C-4D0F-AF16-AE3A8F76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846D-5965-4358-916C-40E0B6DDF35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401B9-E05C-4D0F-AF16-AE3A8F76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75" y="0"/>
            <a:ext cx="9151922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714356"/>
            <a:ext cx="792961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 ноябрь  көнне  Балтач үзәк балалар китапханәсендә Татарстан Республикасы Конститу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tt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иясе көне уңаеннан  китапханәбезгә килгән китап укучылар белән  </a:t>
            </a:r>
            <a:r>
              <a:rPr kumimoji="0" lang="tt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“Без тарихта эзлебез” </a:t>
            </a:r>
            <a:r>
              <a:rPr kumimoji="0" lang="tt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исемле әңгәмә узды. Балалар Республикабызның  дәүләт символлары белән таныштылар, Татарстаныбыз турында мәгълүмат алдылар. Әңгәмәбез әлеге теманы ачучы викторина сорауларына җавап бирү белән тәмамланды.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фотолар\DSC04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39213" cy="6179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толар\DSC04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776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фотолар\DSC04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фотолар\DSC04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17" y="375002"/>
            <a:ext cx="7310521" cy="5482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51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2015-11-05T11:46:23Z</dcterms:created>
  <dcterms:modified xsi:type="dcterms:W3CDTF">2015-11-09T06:51:29Z</dcterms:modified>
</cp:coreProperties>
</file>