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1591A0-0417-4C20-B1C9-1FA788D1CC47}" type="datetimeFigureOut">
              <a:rPr lang="ru-RU" smtClean="0"/>
              <a:t>21.10.2015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4904CB-167C-4DA2-B6C4-6C6FF365E26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1591A0-0417-4C20-B1C9-1FA788D1CC47}" type="datetimeFigureOut">
              <a:rPr lang="ru-RU" smtClean="0"/>
              <a:t>21.10.2015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4904CB-167C-4DA2-B6C4-6C6FF365E26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1591A0-0417-4C20-B1C9-1FA788D1CC47}" type="datetimeFigureOut">
              <a:rPr lang="ru-RU" smtClean="0"/>
              <a:t>21.10.2015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4904CB-167C-4DA2-B6C4-6C6FF365E26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1591A0-0417-4C20-B1C9-1FA788D1CC47}" type="datetimeFigureOut">
              <a:rPr lang="ru-RU" smtClean="0"/>
              <a:t>21.10.2015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4904CB-167C-4DA2-B6C4-6C6FF365E26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1591A0-0417-4C20-B1C9-1FA788D1CC47}" type="datetimeFigureOut">
              <a:rPr lang="ru-RU" smtClean="0"/>
              <a:t>21.10.2015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4904CB-167C-4DA2-B6C4-6C6FF365E26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1591A0-0417-4C20-B1C9-1FA788D1CC47}" type="datetimeFigureOut">
              <a:rPr lang="ru-RU" smtClean="0"/>
              <a:t>21.10.2015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4904CB-167C-4DA2-B6C4-6C6FF365E26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1591A0-0417-4C20-B1C9-1FA788D1CC47}" type="datetimeFigureOut">
              <a:rPr lang="ru-RU" smtClean="0"/>
              <a:t>21.10.2015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4904CB-167C-4DA2-B6C4-6C6FF365E26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1591A0-0417-4C20-B1C9-1FA788D1CC47}" type="datetimeFigureOut">
              <a:rPr lang="ru-RU" smtClean="0"/>
              <a:t>21.10.2015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4904CB-167C-4DA2-B6C4-6C6FF365E26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1591A0-0417-4C20-B1C9-1FA788D1CC47}" type="datetimeFigureOut">
              <a:rPr lang="ru-RU" smtClean="0"/>
              <a:t>21.10.2015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4904CB-167C-4DA2-B6C4-6C6FF365E26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1591A0-0417-4C20-B1C9-1FA788D1CC47}" type="datetimeFigureOut">
              <a:rPr lang="ru-RU" smtClean="0"/>
              <a:t>21.10.2015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4904CB-167C-4DA2-B6C4-6C6FF365E26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1591A0-0417-4C20-B1C9-1FA788D1CC47}" type="datetimeFigureOut">
              <a:rPr lang="ru-RU" smtClean="0"/>
              <a:t>21.10.2015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4904CB-167C-4DA2-B6C4-6C6FF365E26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591A0-0417-4C20-B1C9-1FA788D1CC47}" type="datetimeFigureOut">
              <a:rPr lang="ru-RU" smtClean="0"/>
              <a:t>21.10.2015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904CB-167C-4DA2-B6C4-6C6FF365E26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layer.myshared.ru/940716/data/images/img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2214546" y="785794"/>
            <a:ext cx="5500726" cy="5078313"/>
          </a:xfrm>
          <a:prstGeom prst="rect">
            <a:avLst/>
          </a:prstGeom>
        </p:spPr>
        <p:txBody>
          <a:bodyPr wrap="square">
            <a:spAutoFit/>
          </a:bodyPr>
          <a:lstStyle/>
          <a:p>
            <a:pPr lvl="0" algn="just" fontAlgn="base">
              <a:spcBef>
                <a:spcPct val="0"/>
              </a:spcBef>
              <a:spcAft>
                <a:spcPct val="0"/>
              </a:spcAft>
            </a:pPr>
            <a:r>
              <a:rPr kumimoji="0" lang="tt-RU" b="1" i="1" u="none" strike="noStrike" cap="none" normalizeH="0" baseline="0" dirty="0" smtClean="0">
                <a:ln>
                  <a:noFill/>
                </a:ln>
                <a:solidFill>
                  <a:schemeClr val="accent2">
                    <a:lumMod val="75000"/>
                  </a:schemeClr>
                </a:solidFill>
                <a:effectLst/>
                <a:latin typeface="Calibri" pitchFamily="34" charset="0"/>
                <a:ea typeface="Calibri" pitchFamily="34" charset="0"/>
                <a:cs typeface="Times New Roman" pitchFamily="18" charset="0"/>
              </a:rPr>
              <a:t>21 октябр</a:t>
            </a:r>
            <a:r>
              <a:rPr kumimoji="0" lang="ru-RU" b="1" i="1" u="none" strike="noStrike" cap="none" normalizeH="0" baseline="0" dirty="0" err="1" smtClean="0">
                <a:ln>
                  <a:noFill/>
                </a:ln>
                <a:solidFill>
                  <a:schemeClr val="accent2">
                    <a:lumMod val="75000"/>
                  </a:schemeClr>
                </a:solidFill>
                <a:effectLst/>
                <a:latin typeface="Calibri" pitchFamily="34" charset="0"/>
                <a:ea typeface="Calibri" pitchFamily="34" charset="0"/>
                <a:cs typeface="Times New Roman" pitchFamily="18" charset="0"/>
              </a:rPr>
              <a:t>ь</a:t>
            </a:r>
            <a:r>
              <a:rPr kumimoji="0" lang="ru-RU" b="1" i="1" u="none" strike="noStrike" cap="none" normalizeH="0" baseline="0" dirty="0" smtClean="0">
                <a:ln>
                  <a:noFill/>
                </a:ln>
                <a:solidFill>
                  <a:schemeClr val="accent2">
                    <a:lumMod val="75000"/>
                  </a:schemeClr>
                </a:solidFill>
                <a:effectLst/>
                <a:latin typeface="Calibri" pitchFamily="34" charset="0"/>
                <a:ea typeface="Calibri" pitchFamily="34" charset="0"/>
                <a:cs typeface="Times New Roman" pitchFamily="18" charset="0"/>
              </a:rPr>
              <a:t> </a:t>
            </a:r>
            <a:r>
              <a:rPr kumimoji="0" lang="tt-RU" b="1" i="1" u="none" strike="noStrike" cap="none" normalizeH="0" baseline="0" dirty="0" smtClean="0">
                <a:ln>
                  <a:noFill/>
                </a:ln>
                <a:solidFill>
                  <a:schemeClr val="accent2">
                    <a:lumMod val="75000"/>
                  </a:schemeClr>
                </a:solidFill>
                <a:effectLst/>
                <a:latin typeface="Calibri" pitchFamily="34" charset="0"/>
                <a:ea typeface="Calibri" pitchFamily="34" charset="0"/>
                <a:cs typeface="Times New Roman" pitchFamily="18" charset="0"/>
              </a:rPr>
              <a:t> көнне </a:t>
            </a:r>
            <a:r>
              <a:rPr kumimoji="0" lang="tt-RU" b="1"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“Укучының  мәдәни көндәлеге”</a:t>
            </a:r>
            <a:r>
              <a:rPr kumimoji="0" lang="tt-RU" b="1" i="1" u="none" strike="noStrike" cap="none" normalizeH="0" baseline="0" dirty="0" smtClean="0">
                <a:ln>
                  <a:noFill/>
                </a:ln>
                <a:solidFill>
                  <a:schemeClr val="accent2">
                    <a:lumMod val="75000"/>
                  </a:schemeClr>
                </a:solidFill>
                <a:effectLst/>
                <a:latin typeface="Calibri" pitchFamily="34" charset="0"/>
                <a:ea typeface="Calibri" pitchFamily="34" charset="0"/>
                <a:cs typeface="Times New Roman" pitchFamily="18" charset="0"/>
              </a:rPr>
              <a:t> Проекты кысаларында мәдәният хезмәткәрләре Балтач гимназиясенә һәм Балтач мәктәбе укучылары өчен мәдәни дәрес үткәрделәр. Үзәк балалар китапханәсе китапханәчеләре укучыларны Татарстаныбыздагы һәм районыбыздагы мәдәният учаклары , көндәлек белән эшләү тәртипләре турында әйтеп киттеләр. Район мәдәният үзәге методисты Габдрахманова Рәхимә мәдәнит үзәгенең эшчәнлеге турында сөйләде, балаларны үзәктә оештырылган түгәрәкләргә йөрергә  чакырды. Дәресебез  Казанның, Татарстан шәһәрләре һәм районнарының истәлекле урыннары турында баетылган презентация белән үрелеп барды. Балаларга мәдәни көндәлекләр тапшырылды, укучылар дәрестән бик күп мәгълүмәт алып таралыштылар.   </a:t>
            </a:r>
            <a:endParaRPr kumimoji="0" lang="tt-RU" b="1" i="1"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3" name="Picture 3" descr="C:\Users\User\Desktop\кон.jpeg"/>
          <p:cNvPicPr>
            <a:picLocks noChangeAspect="1" noChangeArrowheads="1"/>
          </p:cNvPicPr>
          <p:nvPr/>
        </p:nvPicPr>
        <p:blipFill>
          <a:blip r:embed="rId3" cstate="print"/>
          <a:srcRect l="1291" t="2083" r="-141" b="4166"/>
          <a:stretch>
            <a:fillRect/>
          </a:stretch>
        </p:blipFill>
        <p:spPr bwMode="auto">
          <a:xfrm rot="10800000">
            <a:off x="571472" y="2143116"/>
            <a:ext cx="1596179" cy="20567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esktop\мэдэни кондэлек\102_0914.JPG"/>
          <p:cNvPicPr>
            <a:picLocks noChangeAspect="1" noChangeArrowheads="1"/>
          </p:cNvPicPr>
          <p:nvPr/>
        </p:nvPicPr>
        <p:blipFill>
          <a:blip r:embed="rId2" cstate="print"/>
          <a:srcRect/>
          <a:stretch>
            <a:fillRect/>
          </a:stretch>
        </p:blipFill>
        <p:spPr bwMode="auto">
          <a:xfrm>
            <a:off x="1000100" y="642918"/>
            <a:ext cx="7215238" cy="541142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мэдэни кондэлек\DSC04219.JPG"/>
          <p:cNvPicPr>
            <a:picLocks noChangeAspect="1" noChangeArrowheads="1"/>
          </p:cNvPicPr>
          <p:nvPr/>
        </p:nvPicPr>
        <p:blipFill>
          <a:blip r:embed="rId2" cstate="print"/>
          <a:srcRect/>
          <a:stretch>
            <a:fillRect/>
          </a:stretch>
        </p:blipFill>
        <p:spPr bwMode="auto">
          <a:xfrm>
            <a:off x="1142976" y="785794"/>
            <a:ext cx="6667515" cy="50006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мэдэни кондэлек\DSC04233.JPG"/>
          <p:cNvPicPr>
            <a:picLocks noChangeAspect="1" noChangeArrowheads="1"/>
          </p:cNvPicPr>
          <p:nvPr/>
        </p:nvPicPr>
        <p:blipFill>
          <a:blip r:embed="rId2" cstate="print"/>
          <a:srcRect/>
          <a:stretch>
            <a:fillRect/>
          </a:stretch>
        </p:blipFill>
        <p:spPr bwMode="auto">
          <a:xfrm>
            <a:off x="500034" y="714356"/>
            <a:ext cx="3429024" cy="2571768"/>
          </a:xfrm>
          <a:prstGeom prst="rect">
            <a:avLst/>
          </a:prstGeom>
          <a:noFill/>
        </p:spPr>
      </p:pic>
      <p:pic>
        <p:nvPicPr>
          <p:cNvPr id="18435" name="Picture 3" descr="C:\Users\User\Desktop\мэдэни кондэлек\DSC04237.JPG"/>
          <p:cNvPicPr>
            <a:picLocks noChangeAspect="1" noChangeArrowheads="1"/>
          </p:cNvPicPr>
          <p:nvPr/>
        </p:nvPicPr>
        <p:blipFill>
          <a:blip r:embed="rId3" cstate="print"/>
          <a:srcRect/>
          <a:stretch>
            <a:fillRect/>
          </a:stretch>
        </p:blipFill>
        <p:spPr bwMode="auto">
          <a:xfrm>
            <a:off x="5072066" y="857232"/>
            <a:ext cx="3333741" cy="2500306"/>
          </a:xfrm>
          <a:prstGeom prst="rect">
            <a:avLst/>
          </a:prstGeom>
          <a:noFill/>
        </p:spPr>
      </p:pic>
      <p:pic>
        <p:nvPicPr>
          <p:cNvPr id="18436" name="Picture 4" descr="C:\Users\User\Desktop\мэдэни кондэлек\DSC04260.JPG"/>
          <p:cNvPicPr>
            <a:picLocks noChangeAspect="1" noChangeArrowheads="1"/>
          </p:cNvPicPr>
          <p:nvPr/>
        </p:nvPicPr>
        <p:blipFill>
          <a:blip r:embed="rId4" cstate="print"/>
          <a:srcRect/>
          <a:stretch>
            <a:fillRect/>
          </a:stretch>
        </p:blipFill>
        <p:spPr bwMode="auto">
          <a:xfrm>
            <a:off x="1000100" y="3714752"/>
            <a:ext cx="3714744" cy="2786058"/>
          </a:xfrm>
          <a:prstGeom prst="rect">
            <a:avLst/>
          </a:prstGeom>
          <a:noFill/>
        </p:spPr>
      </p:pic>
      <p:pic>
        <p:nvPicPr>
          <p:cNvPr id="18437" name="Picture 5" descr="C:\Users\User\Desktop\мэдэни кондэлек\DSC04239.JPG"/>
          <p:cNvPicPr>
            <a:picLocks noChangeAspect="1" noChangeArrowheads="1"/>
          </p:cNvPicPr>
          <p:nvPr/>
        </p:nvPicPr>
        <p:blipFill>
          <a:blip r:embed="rId5" cstate="print"/>
          <a:srcRect/>
          <a:stretch>
            <a:fillRect/>
          </a:stretch>
        </p:blipFill>
        <p:spPr bwMode="auto">
          <a:xfrm>
            <a:off x="5143504" y="3786190"/>
            <a:ext cx="3619493" cy="271462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91</Words>
  <Application>Microsoft Office PowerPoint</Application>
  <PresentationFormat>Экран (4:3)</PresentationFormat>
  <Paragraphs>1</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Слайд 1</vt:lpstr>
      <vt:lpstr>Слайд 2</vt:lpstr>
      <vt:lpstr>Слайд 3</vt:lpstr>
      <vt:lpstr>Слайд 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cp:revision>
  <dcterms:created xsi:type="dcterms:W3CDTF">2015-10-21T12:57:00Z</dcterms:created>
  <dcterms:modified xsi:type="dcterms:W3CDTF">2015-10-21T13:09:26Z</dcterms:modified>
</cp:coreProperties>
</file>