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6443-85EF-466C-A421-38809692CAEC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88ACA-D2BE-435C-9BAB-3A69AD8DB59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6443-85EF-466C-A421-38809692CAEC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88ACA-D2BE-435C-9BAB-3A69AD8DB5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6443-85EF-466C-A421-38809692CAEC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88ACA-D2BE-435C-9BAB-3A69AD8DB5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6443-85EF-466C-A421-38809692CAEC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88ACA-D2BE-435C-9BAB-3A69AD8DB59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6443-85EF-466C-A421-38809692CAEC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88ACA-D2BE-435C-9BAB-3A69AD8DB5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6443-85EF-466C-A421-38809692CAEC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88ACA-D2BE-435C-9BAB-3A69AD8DB59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6443-85EF-466C-A421-38809692CAEC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88ACA-D2BE-435C-9BAB-3A69AD8DB59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6443-85EF-466C-A421-38809692CAEC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88ACA-D2BE-435C-9BAB-3A69AD8DB5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6443-85EF-466C-A421-38809692CAEC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88ACA-D2BE-435C-9BAB-3A69AD8DB5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6443-85EF-466C-A421-38809692CAEC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88ACA-D2BE-435C-9BAB-3A69AD8DB5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6443-85EF-466C-A421-38809692CAEC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88ACA-D2BE-435C-9BAB-3A69AD8DB59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9CC6443-85EF-466C-A421-38809692CAEC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3F88ACA-D2BE-435C-9BAB-3A69AD8DB59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692696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C00000"/>
                </a:solidFill>
              </a:rPr>
              <a:t>8 сентябрь </a:t>
            </a:r>
            <a:r>
              <a:rPr lang="ru-RU" sz="2800" dirty="0" err="1" smtClean="0">
                <a:solidFill>
                  <a:srgbClr val="C00000"/>
                </a:solidFill>
              </a:rPr>
              <a:t>көнне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Балтач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үзәк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китапханәсе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каршында</a:t>
            </a:r>
            <a:r>
              <a:rPr lang="ru-RU" sz="2800" dirty="0" smtClean="0">
                <a:solidFill>
                  <a:srgbClr val="C00000"/>
                </a:solidFill>
              </a:rPr>
              <a:t> “</a:t>
            </a:r>
            <a:r>
              <a:rPr lang="ru-RU" sz="2800" dirty="0" err="1" smtClean="0">
                <a:solidFill>
                  <a:srgbClr val="C00000"/>
                </a:solidFill>
              </a:rPr>
              <a:t>Игелеклелек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атнасы</a:t>
            </a:r>
            <a:r>
              <a:rPr lang="ru-RU" sz="2800" dirty="0" smtClean="0">
                <a:solidFill>
                  <a:srgbClr val="C00000"/>
                </a:solidFill>
              </a:rPr>
              <a:t>” </a:t>
            </a:r>
            <a:r>
              <a:rPr lang="ru-RU" sz="2800" dirty="0" err="1" smtClean="0">
                <a:solidFill>
                  <a:srgbClr val="C00000"/>
                </a:solidFill>
              </a:rPr>
              <a:t>кысаларында</a:t>
            </a:r>
            <a:r>
              <a:rPr lang="ru-RU" sz="2800" dirty="0" smtClean="0">
                <a:solidFill>
                  <a:srgbClr val="C00000"/>
                </a:solidFill>
              </a:rPr>
              <a:t> “</a:t>
            </a:r>
            <a:r>
              <a:rPr lang="ru-RU" sz="2800" dirty="0" err="1" smtClean="0">
                <a:solidFill>
                  <a:srgbClr val="C00000"/>
                </a:solidFill>
              </a:rPr>
              <a:t>Изгелек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ул</a:t>
            </a:r>
            <a:r>
              <a:rPr lang="ru-RU" sz="2800" dirty="0" smtClean="0">
                <a:solidFill>
                  <a:srgbClr val="C00000"/>
                </a:solidFill>
              </a:rPr>
              <a:t> - </a:t>
            </a:r>
            <a:r>
              <a:rPr lang="ru-RU" sz="2800" dirty="0" err="1" smtClean="0">
                <a:solidFill>
                  <a:srgbClr val="C00000"/>
                </a:solidFill>
              </a:rPr>
              <a:t>беркайчан</a:t>
            </a:r>
            <a:r>
              <a:rPr lang="ru-RU" sz="2800" dirty="0" smtClean="0">
                <a:solidFill>
                  <a:srgbClr val="C00000"/>
                </a:solidFill>
              </a:rPr>
              <a:t> да </a:t>
            </a:r>
            <a:r>
              <a:rPr lang="ru-RU" sz="2800" dirty="0" err="1" smtClean="0">
                <a:solidFill>
                  <a:srgbClr val="C00000"/>
                </a:solidFill>
              </a:rPr>
              <a:t>тузмый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торган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хәзинә</a:t>
            </a:r>
            <a:r>
              <a:rPr lang="ru-RU" sz="2800" dirty="0" smtClean="0">
                <a:solidFill>
                  <a:srgbClr val="C00000"/>
                </a:solidFill>
              </a:rPr>
              <a:t>” </a:t>
            </a:r>
            <a:r>
              <a:rPr lang="ru-RU" sz="2800" dirty="0" err="1" smtClean="0">
                <a:solidFill>
                  <a:srgbClr val="C00000"/>
                </a:solidFill>
              </a:rPr>
              <a:t>исемендә</a:t>
            </a:r>
            <a:r>
              <a:rPr lang="ru-RU" sz="2800" dirty="0" smtClean="0">
                <a:solidFill>
                  <a:srgbClr val="C00000"/>
                </a:solidFill>
              </a:rPr>
              <a:t>, </a:t>
            </a:r>
            <a:r>
              <a:rPr lang="ru-RU" sz="2800" dirty="0" err="1" smtClean="0">
                <a:solidFill>
                  <a:srgbClr val="C00000"/>
                </a:solidFill>
              </a:rPr>
              <a:t>районның</a:t>
            </a:r>
            <a:r>
              <a:rPr lang="ru-RU" sz="2800" dirty="0" smtClean="0">
                <a:solidFill>
                  <a:srgbClr val="C00000"/>
                </a:solidFill>
              </a:rPr>
              <a:t> 85 </a:t>
            </a:r>
            <a:r>
              <a:rPr lang="ru-RU" sz="2800" dirty="0" err="1" smtClean="0">
                <a:solidFill>
                  <a:srgbClr val="C00000"/>
                </a:solidFill>
              </a:rPr>
              <a:t>еллыгына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китап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күргәзмәләре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ясалды</a:t>
            </a:r>
            <a:r>
              <a:rPr lang="ru-RU" sz="2800" dirty="0" smtClean="0">
                <a:solidFill>
                  <a:srgbClr val="C00000"/>
                </a:solidFill>
              </a:rPr>
              <a:t>. </a:t>
            </a:r>
            <a:r>
              <a:rPr lang="ru-RU" sz="2800" dirty="0" err="1" smtClean="0">
                <a:solidFill>
                  <a:srgbClr val="C00000"/>
                </a:solidFill>
              </a:rPr>
              <a:t>Китапханә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хезмәткәрләре</a:t>
            </a:r>
            <a:r>
              <a:rPr lang="ru-RU" sz="2800" dirty="0" smtClean="0">
                <a:solidFill>
                  <a:srgbClr val="C00000"/>
                </a:solidFill>
              </a:rPr>
              <a:t> “</a:t>
            </a:r>
            <a:r>
              <a:rPr lang="ru-RU" sz="2800" dirty="0" err="1" smtClean="0">
                <a:solidFill>
                  <a:srgbClr val="C00000"/>
                </a:solidFill>
              </a:rPr>
              <a:t>Игелеклелек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атнасы</a:t>
            </a:r>
            <a:r>
              <a:rPr lang="ru-RU" sz="2800" dirty="0" smtClean="0">
                <a:solidFill>
                  <a:srgbClr val="C00000"/>
                </a:solidFill>
              </a:rPr>
              <a:t>” </a:t>
            </a:r>
            <a:r>
              <a:rPr lang="ru-RU" sz="2800" dirty="0" err="1" smtClean="0">
                <a:solidFill>
                  <a:srgbClr val="C00000"/>
                </a:solidFill>
              </a:rPr>
              <a:t>хакында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кешеләргә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аңлаттылар</a:t>
            </a:r>
            <a:r>
              <a:rPr lang="ru-RU" sz="2800" dirty="0" smtClean="0">
                <a:solidFill>
                  <a:srgbClr val="C00000"/>
                </a:solidFill>
              </a:rPr>
              <a:t>, </a:t>
            </a:r>
            <a:r>
              <a:rPr lang="ru-RU" sz="2800" dirty="0" err="1" smtClean="0">
                <a:solidFill>
                  <a:srgbClr val="C00000"/>
                </a:solidFill>
              </a:rPr>
              <a:t>якташ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язучыларның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китаплары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белән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</a:rPr>
              <a:t>таныштырдылар</a:t>
            </a:r>
            <a:r>
              <a:rPr lang="ru-RU" sz="2800" dirty="0" smtClean="0">
                <a:solidFill>
                  <a:srgbClr val="C00000"/>
                </a:solidFill>
              </a:rPr>
              <a:t>.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59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Игелеклелек атнас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99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Игелеклелек атнас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08"/>
            <a:ext cx="9137856" cy="6853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97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Игелеклелек атнас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296"/>
            <a:ext cx="9130272" cy="6847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63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Игелеклелек атнас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922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Игелеклелек атнас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685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Игелеклелек атнас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68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781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Игелеклелек атнас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194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</TotalTime>
  <Words>7</Words>
  <Application>Microsoft Office PowerPoint</Application>
  <PresentationFormat>Экран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Библиотека</dc:creator>
  <cp:lastModifiedBy>Библиотека</cp:lastModifiedBy>
  <cp:revision>1</cp:revision>
  <dcterms:created xsi:type="dcterms:W3CDTF">2015-10-16T09:54:33Z</dcterms:created>
  <dcterms:modified xsi:type="dcterms:W3CDTF">2015-10-16T10:03:04Z</dcterms:modified>
</cp:coreProperties>
</file>