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960795C-AE0F-403C-A08E-D696892C2DD6}" type="datetimeFigureOut">
              <a:rPr lang="ru-RU" smtClean="0"/>
              <a:t>16.10.2015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B88FFF-0E15-4E2A-9DF6-A4C85B6583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628800"/>
            <a:ext cx="66247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29 август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көнне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13.00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сәг.тән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үзәк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китапханә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каршында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чәчәк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бәйләмнәреннән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композицияләрдән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оештырылган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Алтын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көз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- 2015"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</a:rPr>
              <a:t>күргәзмәсе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</a:rPr>
              <a:t>эшләде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52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Алтын көз -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0" y="6896"/>
            <a:ext cx="9097024" cy="682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75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Алтын көз -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00"/>
            <a:ext cx="9116552" cy="683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6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Алтын көз -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37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Алтын көз -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7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Алтын көз -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70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21</Words>
  <Application>Microsoft Office PowerPoint</Application>
  <PresentationFormat>Экран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Библиотека</cp:lastModifiedBy>
  <cp:revision>1</cp:revision>
  <dcterms:created xsi:type="dcterms:W3CDTF">2015-10-16T09:17:53Z</dcterms:created>
  <dcterms:modified xsi:type="dcterms:W3CDTF">2015-10-16T09:22:41Z</dcterms:modified>
</cp:coreProperties>
</file>