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7BC8BE-4099-42B7-8765-2D6EEBBF4567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CD22966-A19D-4A8C-AD5F-4B42ABEC2C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31640" y="764704"/>
            <a:ext cx="6543675" cy="446405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2 октябрь к</a:t>
            </a:r>
            <a:r>
              <a:rPr lang="tt-RU" sz="3600" dirty="0" smtClean="0"/>
              <a:t>өнне Норма мәдәният йортында китапханә белән берлектә өлкәннәр көне уңаеннан “Гомерләр заяга узмаган”  дигән чәй табыны белән бик матур кичә үткәрелде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006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Новая папка (3)\caAauPvVe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731208"/>
            <a:ext cx="155693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Новая папка (3)\fAZrumQDZf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56320"/>
            <a:ext cx="252028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Новая папка (3)\MwJB49Mrpz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221088"/>
            <a:ext cx="2200214" cy="132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Новая папка (3)\PyNUHOIKvP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019336"/>
            <a:ext cx="2581920" cy="154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842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</TotalTime>
  <Words>26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Библиотека</cp:lastModifiedBy>
  <cp:revision>2</cp:revision>
  <dcterms:created xsi:type="dcterms:W3CDTF">2015-10-16T07:27:02Z</dcterms:created>
  <dcterms:modified xsi:type="dcterms:W3CDTF">2015-10-16T07:40:13Z</dcterms:modified>
</cp:coreProperties>
</file>