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CF4AF2-707F-43C7-9E14-7CC27DF6802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DA9EA2-9BDC-4069-BC0F-31FAED2CA6A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15 октябрь к</a:t>
            </a:r>
            <a:r>
              <a:rPr lang="tt-RU" sz="3200" dirty="0" smtClean="0">
                <a:solidFill>
                  <a:schemeClr val="tx1"/>
                </a:solidFill>
              </a:rPr>
              <a:t>өнне Балтач үзәк китапханәсенең уку залында өлкән китап укучылар өчен көзге бал үткәрелде. Кичәдә катнашучылар алып баручының сорауларына җавап биреп, төрле уеннарда катнашып күңелле ял иттеләр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06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\Рабочий стол\Козге бал\DSC04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" y="44624"/>
            <a:ext cx="9124730" cy="68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\Рабочий стол\Козге бал\DSC04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0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Библиотека\Рабочий стол\Козге бал\DSC04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7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иблиотека\Рабочий стол\Козге бал\DSC04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3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иблиотека\Рабочий стол\Козге бал\DSC04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5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Библиотека\Рабочий стол\Козге бал\DSC04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0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Библиотека\Рабочий стол\Козге бал\DSC04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7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Библиотека\Рабочий стол\Козге бал\DSC04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46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31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15 октябрь көнне Балтач үзәк китапханәсенең уку залында өлкән китап укучылар өчен көзге бал үткәрелде. Кичәдә катнашучылар алып баручының сорауларына җавап биреп, төрле уеннарда катнашып күңелле ял иттеләр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6</cp:revision>
  <dcterms:created xsi:type="dcterms:W3CDTF">2015-10-16T05:09:01Z</dcterms:created>
  <dcterms:modified xsi:type="dcterms:W3CDTF">2015-10-16T06:09:55Z</dcterms:modified>
</cp:coreProperties>
</file>