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E91E-CA3C-4620-92BE-36BBD15A7F39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D937-996F-4D9B-9DC2-3A9199DC7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39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E91E-CA3C-4620-92BE-36BBD15A7F39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D937-996F-4D9B-9DC2-3A9199DC7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84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E91E-CA3C-4620-92BE-36BBD15A7F39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D937-996F-4D9B-9DC2-3A9199DC7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4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E91E-CA3C-4620-92BE-36BBD15A7F39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D937-996F-4D9B-9DC2-3A9199DC7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69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E91E-CA3C-4620-92BE-36BBD15A7F39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D937-996F-4D9B-9DC2-3A9199DC7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47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E91E-CA3C-4620-92BE-36BBD15A7F39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D937-996F-4D9B-9DC2-3A9199DC7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3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E91E-CA3C-4620-92BE-36BBD15A7F39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D937-996F-4D9B-9DC2-3A9199DC7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906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E91E-CA3C-4620-92BE-36BBD15A7F39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D937-996F-4D9B-9DC2-3A9199DC7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58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E91E-CA3C-4620-92BE-36BBD15A7F39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D937-996F-4D9B-9DC2-3A9199DC7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94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E91E-CA3C-4620-92BE-36BBD15A7F39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D937-996F-4D9B-9DC2-3A9199DC7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90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E91E-CA3C-4620-92BE-36BBD15A7F39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D937-996F-4D9B-9DC2-3A9199DC7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67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5E91E-CA3C-4620-92BE-36BBD15A7F39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CD937-996F-4D9B-9DC2-3A9199DC7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07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file.mobilmusic.ru/8d/a0/af/1107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Абдулла Алиш - Абдулла Алиш портреты"/>
          <p:cNvPicPr>
            <a:picLocks noChangeAspect="1" noChangeArrowheads="1"/>
          </p:cNvPicPr>
          <p:nvPr/>
        </p:nvPicPr>
        <p:blipFill>
          <a:blip r:embed="rId3"/>
          <a:srcRect r="1162" b="10865"/>
          <a:stretch>
            <a:fillRect/>
          </a:stretch>
        </p:blipFill>
        <p:spPr bwMode="auto">
          <a:xfrm>
            <a:off x="285720" y="1500174"/>
            <a:ext cx="2786082" cy="3824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851920" y="1177008"/>
            <a:ext cx="4203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err="1" smtClean="0">
                <a:solidFill>
                  <a:schemeClr val="accent2">
                    <a:lumMod val="75000"/>
                  </a:schemeClr>
                </a:solidFill>
              </a:rPr>
              <a:t>Сабый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t-RU" sz="3600" b="1" i="1" dirty="0" smtClean="0">
                <a:solidFill>
                  <a:schemeClr val="accent2">
                    <a:lumMod val="75000"/>
                  </a:schemeClr>
                </a:solidFill>
              </a:rPr>
              <a:t>җанлы абый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86216" y="245718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28 сентябрь</a:t>
            </a:r>
            <a:r>
              <a:rPr kumimoji="0" lang="tt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көнне Балтач үзәк балалар китапханәсендә Абдулла Алишка 107 ел булу уңаеннан  “Сабый</a:t>
            </a:r>
            <a:r>
              <a:rPr kumimoji="0" lang="tt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җанлы абый</a:t>
            </a:r>
            <a:r>
              <a:rPr kumimoji="0" lang="tt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” исемле балалар иртәсе булып узды. Кичәбезгә 2 номерлы балалар бакчасының мәктәпкә әзерлек төркеменең нәни китап укучылары килде. Язучының әкият иленнән килгән әкият геройлары китап сөюче дусларын кызыклы сораулар, күңелле уеннар белән каршы алдылар. </a:t>
            </a:r>
            <a:endParaRPr kumimoji="0" lang="tt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44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file.mobilmusic.ru/8d/a0/af/1107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Desktop\фотолар\DSC036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2857488" cy="2571744"/>
          </a:xfrm>
          <a:prstGeom prst="rect">
            <a:avLst/>
          </a:prstGeom>
          <a:noFill/>
        </p:spPr>
      </p:pic>
      <p:pic>
        <p:nvPicPr>
          <p:cNvPr id="6" name="Picture 3" descr="C:\Users\User\Desktop\фотолар\DSC036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57166"/>
            <a:ext cx="2857520" cy="3000372"/>
          </a:xfrm>
          <a:prstGeom prst="rect">
            <a:avLst/>
          </a:prstGeom>
          <a:noFill/>
        </p:spPr>
      </p:pic>
      <p:pic>
        <p:nvPicPr>
          <p:cNvPr id="7" name="Picture 4" descr="C:\Users\User\Desktop\фотолар\DSC036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357562"/>
            <a:ext cx="3071834" cy="3238499"/>
          </a:xfrm>
          <a:prstGeom prst="rect">
            <a:avLst/>
          </a:prstGeom>
          <a:noFill/>
        </p:spPr>
      </p:pic>
      <p:pic>
        <p:nvPicPr>
          <p:cNvPr id="8" name="Picture 5" descr="C:\Users\User\Desktop\фотолар\DSC036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840460"/>
            <a:ext cx="3619526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41656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58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Библиотека</cp:lastModifiedBy>
  <cp:revision>1</cp:revision>
  <dcterms:created xsi:type="dcterms:W3CDTF">2015-10-16T06:30:25Z</dcterms:created>
  <dcterms:modified xsi:type="dcterms:W3CDTF">2015-10-16T06:33:53Z</dcterms:modified>
</cp:coreProperties>
</file>