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418C17A-3383-42D1-B55B-52C7748F8248}" type="datetimeFigureOut">
              <a:rPr lang="ru-RU" smtClean="0"/>
              <a:pPr/>
              <a:t>16.10.2015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5E98B9-65B1-4BD5-92BA-BC573C26E5C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8C17A-3383-42D1-B55B-52C7748F8248}" type="datetimeFigureOut">
              <a:rPr lang="ru-RU" smtClean="0"/>
              <a:pPr/>
              <a:t>16.10.2015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5E98B9-65B1-4BD5-92BA-BC573C26E5C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поздравление SmartGrid.ru"/>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3428992" y="0"/>
            <a:ext cx="5257808" cy="6715148"/>
          </a:xfrm>
        </p:spPr>
        <p:txBody>
          <a:bodyPr>
            <a:noAutofit/>
          </a:bodyPr>
          <a:lstStyle/>
          <a:p>
            <a:r>
              <a:rPr lang="tt-RU" sz="4000" b="1" i="1" dirty="0" smtClean="0">
                <a:solidFill>
                  <a:schemeClr val="accent5">
                    <a:lumMod val="50000"/>
                  </a:schemeClr>
                </a:solidFill>
              </a:rPr>
              <a:t>Алиш абыйда кунакта</a:t>
            </a:r>
            <a:r>
              <a:rPr lang="tt-RU" sz="1800" b="1" i="1" dirty="0" smtClean="0">
                <a:solidFill>
                  <a:schemeClr val="tx2">
                    <a:lumMod val="75000"/>
                  </a:schemeClr>
                </a:solidFill>
              </a:rPr>
              <a:t/>
            </a:r>
            <a:br>
              <a:rPr lang="tt-RU" sz="1800" b="1" i="1" dirty="0" smtClean="0">
                <a:solidFill>
                  <a:schemeClr val="tx2">
                    <a:lumMod val="75000"/>
                  </a:schemeClr>
                </a:solidFill>
              </a:rPr>
            </a:br>
            <a:r>
              <a:rPr lang="tt-RU" sz="1800" b="1" i="1" dirty="0" smtClean="0">
                <a:solidFill>
                  <a:schemeClr val="tx2">
                    <a:lumMod val="75000"/>
                  </a:schemeClr>
                </a:solidFill>
              </a:rPr>
              <a:t>Китапханәгә </a:t>
            </a:r>
            <a:r>
              <a:rPr lang="tt-RU" sz="1800" b="1" i="1" dirty="0">
                <a:solidFill>
                  <a:schemeClr val="tx2">
                    <a:lumMod val="75000"/>
                  </a:schemeClr>
                </a:solidFill>
              </a:rPr>
              <a:t>юл балалар бакчасыннан башлана. Бакча белән китапханәне күп еллар бергә бергәләп эшләү берләштерә. Без Балтач үзәк балалар китапханәсе дә бакча балалары белән берлектә бик күп бәйрәмнәр, кичәләр,  балалар иртәләре үткәрәбез. 1 октябрь көнне 2 номерлы балалар бакчасының зурлар төркеме нәни китап укучылары белән кабат очраштык. Тәрбиячеләр Ахмадуллина Ф.Ф., Халиуллина Р.А. җитәкчелегендә балалар, Әдәбият елы уңаеннан  А. Алишның  иҗат кичәсенә килделәр. Сабыйлар яңа китаплар, журналлар белән танышканнан соң, “Алиш абыйда кунакта” исемле  сәхнәләштерелгән күренеш карадылар, уеннар уйнадылар, табышмакларга, күңелле сорауларга җавап таптылар.  </a:t>
            </a:r>
            <a:r>
              <a:rPr lang="ru-RU" sz="1800" b="1" i="1" dirty="0">
                <a:solidFill>
                  <a:schemeClr val="tx2">
                    <a:lumMod val="75000"/>
                  </a:schemeClr>
                </a:solidFill>
              </a:rPr>
              <a:t/>
            </a:r>
            <a:br>
              <a:rPr lang="ru-RU" sz="1800" b="1" i="1" dirty="0">
                <a:solidFill>
                  <a:schemeClr val="tx2">
                    <a:lumMod val="75000"/>
                  </a:schemeClr>
                </a:solidFill>
              </a:rPr>
            </a:br>
            <a:endParaRPr lang="ru-RU" sz="1800" b="1" i="1" dirty="0">
              <a:solidFill>
                <a:schemeClr val="tx2">
                  <a:lumMod val="75000"/>
                </a:schemeClr>
              </a:solidFill>
            </a:endParaRPr>
          </a:p>
        </p:txBody>
      </p:sp>
      <p:pic>
        <p:nvPicPr>
          <p:cNvPr id="3" name="Picture 4" descr="Абдулла Алиш - Абдулла Алиш портреты"/>
          <p:cNvPicPr>
            <a:picLocks noChangeAspect="1" noChangeArrowheads="1"/>
          </p:cNvPicPr>
          <p:nvPr/>
        </p:nvPicPr>
        <p:blipFill>
          <a:blip r:embed="rId3"/>
          <a:srcRect r="1162" b="10865"/>
          <a:stretch>
            <a:fillRect/>
          </a:stretch>
        </p:blipFill>
        <p:spPr bwMode="auto">
          <a:xfrm>
            <a:off x="285720" y="285728"/>
            <a:ext cx="2786082" cy="38240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gtEl>
                                        <p:attrNameLst>
                                          <p:attrName>ppt_x</p:attrName>
                                          <p:attrName>ppt_y</p:attrName>
                                        </p:attrNameLst>
                                      </p:cBhvr>
                                    </p:animMotion>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поздравление SmartGrid.ru"/>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pic>
        <p:nvPicPr>
          <p:cNvPr id="1026" name="Picture 2" descr="C:\Users\User\Desktop\фотолар\DSC03665.JPG"/>
          <p:cNvPicPr>
            <a:picLocks noChangeAspect="1" noChangeArrowheads="1"/>
          </p:cNvPicPr>
          <p:nvPr/>
        </p:nvPicPr>
        <p:blipFill>
          <a:blip r:embed="rId3" cstate="print"/>
          <a:srcRect/>
          <a:stretch>
            <a:fillRect/>
          </a:stretch>
        </p:blipFill>
        <p:spPr bwMode="auto">
          <a:xfrm>
            <a:off x="214282" y="3071810"/>
            <a:ext cx="2643206" cy="3214710"/>
          </a:xfrm>
          <a:prstGeom prst="rect">
            <a:avLst/>
          </a:prstGeom>
          <a:noFill/>
        </p:spPr>
      </p:pic>
      <p:pic>
        <p:nvPicPr>
          <p:cNvPr id="1027" name="Picture 3" descr="C:\Users\User\Desktop\фотолар\DSC03668.JPG"/>
          <p:cNvPicPr>
            <a:picLocks noChangeAspect="1" noChangeArrowheads="1"/>
          </p:cNvPicPr>
          <p:nvPr/>
        </p:nvPicPr>
        <p:blipFill>
          <a:blip r:embed="rId4" cstate="print"/>
          <a:srcRect/>
          <a:stretch>
            <a:fillRect/>
          </a:stretch>
        </p:blipFill>
        <p:spPr bwMode="auto">
          <a:xfrm>
            <a:off x="6286512" y="3571876"/>
            <a:ext cx="2428892" cy="2928934"/>
          </a:xfrm>
          <a:prstGeom prst="rect">
            <a:avLst/>
          </a:prstGeom>
          <a:noFill/>
        </p:spPr>
      </p:pic>
      <p:pic>
        <p:nvPicPr>
          <p:cNvPr id="1028" name="Picture 4" descr="C:\Users\User\Desktop\102_0865.JPG"/>
          <p:cNvPicPr>
            <a:picLocks noChangeAspect="1" noChangeArrowheads="1"/>
          </p:cNvPicPr>
          <p:nvPr/>
        </p:nvPicPr>
        <p:blipFill>
          <a:blip r:embed="rId5" cstate="print"/>
          <a:srcRect/>
          <a:stretch>
            <a:fillRect/>
          </a:stretch>
        </p:blipFill>
        <p:spPr bwMode="auto">
          <a:xfrm>
            <a:off x="3143240" y="642918"/>
            <a:ext cx="3071834" cy="230387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TotalTime>
  <Words>3</Words>
  <Application>Microsoft Office PowerPoint</Application>
  <PresentationFormat>Экран (4:3)</PresentationFormat>
  <Paragraphs>1</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Алиш абыйда кунакта Китапханәгә юл балалар бакчасыннан башлана. Бакча белән китапханәне күп еллар бергә бергәләп эшләү берләштерә. Без Балтач үзәк балалар китапханәсе дә бакча балалары белән берлектә бик күп бәйрәмнәр, кичәләр,  балалар иртәләре үткәрәбез. 1 октябрь көнне 2 номерлы балалар бакчасының зурлар төркеме нәни китап укучылары белән кабат очраштык. Тәрбиячеләр Ахмадуллина Ф.Ф., Халиуллина Р.А. җитәкчелегендә балалар, Әдәбият елы уңаеннан  А. Алишның  иҗат кичәсенә килделәр. Сабыйлар яңа китаплар, журналлар белән танышканнан соң, “Алиш абыйда кунакта” исемле  сәхнәләштерелгән күренеш карадылар, уеннар уйнадылар, табышмакларга, күңелле сорауларга җавап таптылар.   </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Библиотека</cp:lastModifiedBy>
  <cp:revision>5</cp:revision>
  <dcterms:created xsi:type="dcterms:W3CDTF">2015-10-16T05:46:59Z</dcterms:created>
  <dcterms:modified xsi:type="dcterms:W3CDTF">2015-10-16T06:34:37Z</dcterms:modified>
</cp:coreProperties>
</file>