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7171BAD-1E50-41DE-B190-34E80FC106C2}" type="datetimeFigureOut">
              <a:rPr lang="ru-RU" smtClean="0"/>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2491309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171BAD-1E50-41DE-B190-34E80FC106C2}" type="datetimeFigureOut">
              <a:rPr lang="ru-RU" smtClean="0"/>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1869524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171BAD-1E50-41DE-B190-34E80FC106C2}" type="datetimeFigureOut">
              <a:rPr lang="ru-RU" smtClean="0"/>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2968834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7171BAD-1E50-41DE-B190-34E80FC106C2}" type="datetimeFigureOut">
              <a:rPr lang="ru-RU" smtClean="0"/>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4015376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7171BAD-1E50-41DE-B190-34E80FC106C2}" type="datetimeFigureOut">
              <a:rPr lang="ru-RU" smtClean="0"/>
              <a:t>16.10.2015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358834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7171BAD-1E50-41DE-B190-34E80FC106C2}" type="datetimeFigureOut">
              <a:rPr lang="ru-RU" smtClean="0"/>
              <a:t>16.10.2015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22176331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7171BAD-1E50-41DE-B190-34E80FC106C2}" type="datetimeFigureOut">
              <a:rPr lang="ru-RU" smtClean="0"/>
              <a:t>16.10.2015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582026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7171BAD-1E50-41DE-B190-34E80FC106C2}" type="datetimeFigureOut">
              <a:rPr lang="ru-RU" smtClean="0"/>
              <a:t>16.10.2015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4128220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7171BAD-1E50-41DE-B190-34E80FC106C2}" type="datetimeFigureOut">
              <a:rPr lang="ru-RU" smtClean="0"/>
              <a:t>16.10.2015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4099925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7171BAD-1E50-41DE-B190-34E80FC106C2}" type="datetimeFigureOut">
              <a:rPr lang="ru-RU" smtClean="0"/>
              <a:t>16.10.2015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4189667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7171BAD-1E50-41DE-B190-34E80FC106C2}" type="datetimeFigureOut">
              <a:rPr lang="ru-RU" smtClean="0"/>
              <a:t>16.10.2015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1A7E69D-D7AE-4FA3-A391-98303EA59B46}" type="slidenum">
              <a:rPr lang="ru-RU" smtClean="0"/>
              <a:t>‹#›</a:t>
            </a:fld>
            <a:endParaRPr lang="ru-RU"/>
          </a:p>
        </p:txBody>
      </p:sp>
    </p:spTree>
    <p:extLst>
      <p:ext uri="{BB962C8B-B14F-4D97-AF65-F5344CB8AC3E}">
        <p14:creationId xmlns:p14="http://schemas.microsoft.com/office/powerpoint/2010/main" val="2426206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171BAD-1E50-41DE-B190-34E80FC106C2}" type="datetimeFigureOut">
              <a:rPr lang="ru-RU" smtClean="0"/>
              <a:t>16.10.2015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A7E69D-D7AE-4FA3-A391-98303EA59B46}" type="slidenum">
              <a:rPr lang="ru-RU" smtClean="0"/>
              <a:t>‹#›</a:t>
            </a:fld>
            <a:endParaRPr lang="ru-RU"/>
          </a:p>
        </p:txBody>
      </p:sp>
    </p:spTree>
    <p:extLst>
      <p:ext uri="{BB962C8B-B14F-4D97-AF65-F5344CB8AC3E}">
        <p14:creationId xmlns:p14="http://schemas.microsoft.com/office/powerpoint/2010/main" val="376785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Picture 4" descr="http://player.myshared.ru/807883/data/images/img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Выноска-облако 4"/>
          <p:cNvSpPr/>
          <p:nvPr/>
        </p:nvSpPr>
        <p:spPr>
          <a:xfrm>
            <a:off x="428596" y="357166"/>
            <a:ext cx="8143932" cy="1928826"/>
          </a:xfrm>
          <a:prstGeom prst="cloud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3200" b="1" i="1" dirty="0" smtClean="0">
                <a:solidFill>
                  <a:srgbClr val="0000FF"/>
                </a:solidFill>
              </a:rPr>
              <a:t>Без- </a:t>
            </a:r>
            <a:r>
              <a:rPr lang="ru-RU" sz="3200" b="1" i="1" dirty="0" err="1" smtClean="0">
                <a:solidFill>
                  <a:srgbClr val="0000FF"/>
                </a:solidFill>
              </a:rPr>
              <a:t>табигать</a:t>
            </a:r>
            <a:r>
              <a:rPr lang="tt-RU" sz="3200" b="1" i="1" dirty="0" smtClean="0">
                <a:solidFill>
                  <a:srgbClr val="0000FF"/>
                </a:solidFill>
              </a:rPr>
              <a:t> балалары</a:t>
            </a:r>
          </a:p>
          <a:p>
            <a:pPr algn="ctr"/>
            <a:endParaRPr lang="ru-RU" sz="1400" b="1" i="1" dirty="0">
              <a:solidFill>
                <a:srgbClr val="0000FF"/>
              </a:solidFill>
            </a:endParaRPr>
          </a:p>
        </p:txBody>
      </p:sp>
      <p:sp>
        <p:nvSpPr>
          <p:cNvPr id="6" name="Прямоугольник 5"/>
          <p:cNvSpPr/>
          <p:nvPr/>
        </p:nvSpPr>
        <p:spPr>
          <a:xfrm>
            <a:off x="863588" y="2492896"/>
            <a:ext cx="7416824" cy="2308324"/>
          </a:xfrm>
          <a:prstGeom prst="rect">
            <a:avLst/>
          </a:prstGeom>
        </p:spPr>
        <p:txBody>
          <a:bodyPr wrap="square">
            <a:spAutoFit/>
          </a:bodyPr>
          <a:lstStyle/>
          <a:p>
            <a:r>
              <a:rPr lang="tt-RU" b="1" dirty="0" smtClean="0">
                <a:solidFill>
                  <a:srgbClr val="C00000"/>
                </a:solidFill>
              </a:rPr>
              <a:t>13 октябрь көнне “Карлыгач” балалар бакчасына йөрүче нәни китап укучылар Балтач үзәк балалар китапханәсенә кунакка килде. Кунакларны керпе белән тиен көзге урманга сәяхәткә алып бардылар. Урман җәнлекләре табышмаклар, күңелле сораулар биреп балаларның табигатьне яратуларын, уй,  фикерләрен сынадылар. Балалар иртәсе экологияга багышланган </a:t>
            </a:r>
            <a:r>
              <a:rPr lang="tt-RU" b="1" dirty="0" smtClean="0">
                <a:solidFill>
                  <a:schemeClr val="accent1">
                    <a:lumMod val="75000"/>
                  </a:schemeClr>
                </a:solidFill>
              </a:rPr>
              <a:t>“Без табигат</a:t>
            </a:r>
            <a:r>
              <a:rPr lang="ru-RU" b="1" dirty="0" smtClean="0">
                <a:solidFill>
                  <a:schemeClr val="accent1">
                    <a:lumMod val="75000"/>
                  </a:schemeClr>
                </a:solidFill>
              </a:rPr>
              <a:t>ь</a:t>
            </a:r>
            <a:r>
              <a:rPr lang="tt-RU" b="1" dirty="0" smtClean="0">
                <a:solidFill>
                  <a:schemeClr val="accent1">
                    <a:lumMod val="75000"/>
                  </a:schemeClr>
                </a:solidFill>
              </a:rPr>
              <a:t> балалары”</a:t>
            </a:r>
            <a:r>
              <a:rPr lang="tt-RU" b="1" dirty="0" smtClean="0">
                <a:solidFill>
                  <a:srgbClr val="C00000"/>
                </a:solidFill>
              </a:rPr>
              <a:t> дигән  презинта</a:t>
            </a:r>
            <a:r>
              <a:rPr lang="ru-RU" b="1" dirty="0" smtClean="0">
                <a:solidFill>
                  <a:srgbClr val="C00000"/>
                </a:solidFill>
              </a:rPr>
              <a:t>ц</a:t>
            </a:r>
            <a:r>
              <a:rPr lang="tt-RU" b="1" dirty="0" smtClean="0">
                <a:solidFill>
                  <a:srgbClr val="C00000"/>
                </a:solidFill>
              </a:rPr>
              <a:t>ия белән үрелеп барды. </a:t>
            </a:r>
            <a:r>
              <a:rPr lang="ru-RU" dirty="0" smtClean="0">
                <a:solidFill>
                  <a:srgbClr val="C00000"/>
                </a:solidFill>
              </a:rPr>
              <a:t/>
            </a:r>
            <a:br>
              <a:rPr lang="ru-RU" dirty="0" smtClean="0">
                <a:solidFill>
                  <a:srgbClr val="C00000"/>
                </a:solidFill>
              </a:rPr>
            </a:br>
            <a:endParaRPr lang="ru-RU" dirty="0"/>
          </a:p>
        </p:txBody>
      </p:sp>
    </p:spTree>
    <p:extLst>
      <p:ext uri="{BB962C8B-B14F-4D97-AF65-F5344CB8AC3E}">
        <p14:creationId xmlns:p14="http://schemas.microsoft.com/office/powerpoint/2010/main" val="3831995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4" name="Picture 2" descr="http://cs5.a5.ru/media/3b/8d/84/850_3b8d84b5bf85a15f0b6eb3f630441439.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5" name="Picture 2" descr="C:\Users\User\Desktop\фотолар\карлыгач 15\DSC04046.JPG"/>
          <p:cNvPicPr>
            <a:picLocks noChangeAspect="1" noChangeArrowheads="1"/>
          </p:cNvPicPr>
          <p:nvPr/>
        </p:nvPicPr>
        <p:blipFill>
          <a:blip r:embed="rId3" cstate="print"/>
          <a:srcRect/>
          <a:stretch>
            <a:fillRect/>
          </a:stretch>
        </p:blipFill>
        <p:spPr bwMode="auto">
          <a:xfrm>
            <a:off x="714348" y="642918"/>
            <a:ext cx="3643338" cy="2732503"/>
          </a:xfrm>
          <a:prstGeom prst="rect">
            <a:avLst/>
          </a:prstGeom>
          <a:noFill/>
        </p:spPr>
      </p:pic>
      <p:pic>
        <p:nvPicPr>
          <p:cNvPr id="6" name="Picture 3" descr="C:\Users\User\Desktop\фотолар\карлыгач 15\DSC04008.JPG"/>
          <p:cNvPicPr>
            <a:picLocks noChangeAspect="1" noChangeArrowheads="1"/>
          </p:cNvPicPr>
          <p:nvPr/>
        </p:nvPicPr>
        <p:blipFill>
          <a:blip r:embed="rId4" cstate="print"/>
          <a:srcRect/>
          <a:stretch>
            <a:fillRect/>
          </a:stretch>
        </p:blipFill>
        <p:spPr bwMode="auto">
          <a:xfrm>
            <a:off x="4643438" y="1571612"/>
            <a:ext cx="3905277" cy="2928958"/>
          </a:xfrm>
          <a:prstGeom prst="rect">
            <a:avLst/>
          </a:prstGeom>
          <a:noFill/>
        </p:spPr>
      </p:pic>
      <p:pic>
        <p:nvPicPr>
          <p:cNvPr id="7" name="Picture 4" descr="C:\Users\User\Desktop\фотолар\карлыгач 15\DSC04030.JPG"/>
          <p:cNvPicPr>
            <a:picLocks noChangeAspect="1" noChangeArrowheads="1"/>
          </p:cNvPicPr>
          <p:nvPr/>
        </p:nvPicPr>
        <p:blipFill>
          <a:blip r:embed="rId5" cstate="print"/>
          <a:srcRect/>
          <a:stretch>
            <a:fillRect/>
          </a:stretch>
        </p:blipFill>
        <p:spPr bwMode="auto">
          <a:xfrm>
            <a:off x="785786" y="3643314"/>
            <a:ext cx="3429025" cy="2571768"/>
          </a:xfrm>
          <a:prstGeom prst="rect">
            <a:avLst/>
          </a:prstGeom>
          <a:noFill/>
        </p:spPr>
      </p:pic>
    </p:spTree>
    <p:extLst>
      <p:ext uri="{BB962C8B-B14F-4D97-AF65-F5344CB8AC3E}">
        <p14:creationId xmlns:p14="http://schemas.microsoft.com/office/powerpoint/2010/main" val="206765360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66</Words>
  <Application>Microsoft Office PowerPoint</Application>
  <PresentationFormat>Экран (4:3)</PresentationFormat>
  <Paragraphs>2</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Тема Office</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Библиотека</dc:creator>
  <cp:lastModifiedBy>Библиотека</cp:lastModifiedBy>
  <cp:revision>1</cp:revision>
  <dcterms:created xsi:type="dcterms:W3CDTF">2015-10-16T06:28:08Z</dcterms:created>
  <dcterms:modified xsi:type="dcterms:W3CDTF">2015-10-16T06:29:56Z</dcterms:modified>
</cp:coreProperties>
</file>