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16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5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04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5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0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9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47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7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0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2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D5DA-7B4C-40EB-B2B9-B002892F40B2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2E3AF-5AF2-4355-BC61-26387783F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5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8856984" cy="66247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2 успешных конкурса.</a:t>
            </a:r>
            <a:br>
              <a:rPr lang="ru-RU" sz="2000" b="1" dirty="0" smtClean="0"/>
            </a:br>
            <a:r>
              <a:rPr lang="ru-RU" sz="1800" dirty="0" smtClean="0"/>
              <a:t>С 31 октября по 4 ноября 2013 года в казане прошли Международные фестивали-конкурсы «Казань лучезарная» и «Содружество талантов». На конкурсах дети соревновались в разных номинациях. </a:t>
            </a:r>
            <a:r>
              <a:rPr lang="ru-RU" sz="1800" b="1" dirty="0" smtClean="0"/>
              <a:t>«Казань лучезарная» </a:t>
            </a:r>
            <a:r>
              <a:rPr lang="ru-RU" sz="1800" dirty="0" smtClean="0"/>
              <a:t>принёс нашей школе сразу 2 призовых места: </a:t>
            </a:r>
            <a:r>
              <a:rPr lang="ru-RU" sz="1800" dirty="0" err="1" smtClean="0"/>
              <a:t>Чартинова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Дарьяна</a:t>
            </a:r>
            <a:r>
              <a:rPr lang="ru-RU" sz="1800" dirty="0" smtClean="0"/>
              <a:t> – лауреат 3 степени, Каримов Рустем – диплом 1 степени в номинации «Эстрадный вокал». А на конкурсе </a:t>
            </a:r>
            <a:r>
              <a:rPr lang="ru-RU" sz="1800" b="1" dirty="0" smtClean="0"/>
              <a:t>«Содружество талантов» </a:t>
            </a:r>
            <a:r>
              <a:rPr lang="ru-RU" sz="1800" dirty="0" smtClean="0"/>
              <a:t>участвовал снова Каримов Рустем и завоевал диплом лауреата 3 степени в номинации «Лучшее исполнение песни на русском языке». Поздравляем наших учеников и желаем дальнейших творческих успехов.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r="16338"/>
          <a:stretch/>
        </p:blipFill>
        <p:spPr>
          <a:xfrm>
            <a:off x="827584" y="3140968"/>
            <a:ext cx="3339414" cy="326395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3" r="19134"/>
          <a:stretch/>
        </p:blipFill>
        <p:spPr>
          <a:xfrm>
            <a:off x="5148064" y="2780928"/>
            <a:ext cx="3397191" cy="3773834"/>
          </a:xfrm>
        </p:spPr>
      </p:pic>
    </p:spTree>
    <p:extLst>
      <p:ext uri="{BB962C8B-B14F-4D97-AF65-F5344CB8AC3E}">
        <p14:creationId xmlns:p14="http://schemas.microsoft.com/office/powerpoint/2010/main" val="38319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79511" y="188640"/>
            <a:ext cx="8856985" cy="658625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1" y="263393"/>
            <a:ext cx="3206750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3244850" cy="4525963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9694" r="8193"/>
          <a:stretch/>
        </p:blipFill>
        <p:spPr>
          <a:xfrm>
            <a:off x="179511" y="4268960"/>
            <a:ext cx="3549577" cy="24718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6628" r="17302"/>
          <a:stretch/>
        </p:blipFill>
        <p:spPr>
          <a:xfrm>
            <a:off x="4355976" y="3993966"/>
            <a:ext cx="326749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2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2 успешных конкурса. С 31 октября по 4 ноября 2013 года в казане прошли Международные фестивали-конкурсы «Казань лучезарная» и «Содружество талантов». На конкурсах дети соревновались в разных номинациях. «Казань лучезарная» принёс нашей школе сразу 2 призовых места: Чартинова Дарьяна – лауреат 3 степени, Каримов Рустем – диплом 1 степени в номинации «Эстрадный вокал». А на конкурсе «Содружество талантов» участвовал снова Каримов Рустем и завоевал диплом лауреата 3 степени в номинации «Лучшее исполнение песни на русском языке». Поздравляем наших учеников и желаем дальнейших творческих успехов.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успешных конкурса. С 31 октября по 4 ноября 2013 года в казане прошли Международные фестивали-конкурсы «Казань лучезарная» и «Содружество талантов». На конкурсах дети соревновались в разных номинациях. «Казань лучезарная» принёс нашей школе сразу 2 призовых места: Чартинова Дарьяна – лауреат 3 степени, Каримов Рустем – диплом 1 степени в номинации «Эстрадный вокал». А на конкурсе «Содружество талантов» участвовал снова Каримов Рустем и завоевал диплом лауреата 3 степени в номинации «Лучшее исполнение песни на русском языке». Поздравляем наших учеников и желаем дальнейших творческих успехов.</dc:title>
  <dc:creator>User</dc:creator>
  <cp:lastModifiedBy>User</cp:lastModifiedBy>
  <cp:revision>2</cp:revision>
  <dcterms:created xsi:type="dcterms:W3CDTF">2013-11-05T14:59:55Z</dcterms:created>
  <dcterms:modified xsi:type="dcterms:W3CDTF">2013-11-05T15:15:46Z</dcterms:modified>
</cp:coreProperties>
</file>