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9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6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8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89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6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680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76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44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37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35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A822A-3E88-4C5B-A75E-C337A2CF8A72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7598D-4D80-41BA-A6D8-A569CF6FD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116632"/>
            <a:ext cx="8928992" cy="655272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251520" y="260648"/>
            <a:ext cx="8784976" cy="6264696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Наше Созвездие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8280920" cy="532859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23-24 марта 2013 года в </a:t>
            </a:r>
            <a:r>
              <a:rPr lang="ru-RU" dirty="0" err="1" smtClean="0"/>
              <a:t>пгт</a:t>
            </a:r>
            <a:r>
              <a:rPr lang="ru-RU" dirty="0" smtClean="0"/>
              <a:t>. Балтаси прошли зональные туры республиканского фестиваля «Созвездие-Йолдызлык-2013». Преподаватели ДШИ встречали гостей, создавали уют и творческую атмосферу участникам из  семи районов. Подвелись итоги и кропотливой творческой работе с учащимися в подготовке коллективов и сольных номеров для фестиваля. </a:t>
            </a: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Несколько коллективов получили специальные призы. 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Н</a:t>
            </a:r>
            <a:r>
              <a:rPr lang="ru-RU" dirty="0" smtClean="0"/>
              <a:t>а гала-концерт были отобраны три больших коллектива: хореографические коллективы «Эра» и «</a:t>
            </a:r>
            <a:r>
              <a:rPr lang="ru-RU" dirty="0" err="1" smtClean="0"/>
              <a:t>Веселушки</a:t>
            </a:r>
            <a:r>
              <a:rPr lang="ru-RU" dirty="0" smtClean="0"/>
              <a:t>», вокальный ансамбль «</a:t>
            </a:r>
            <a:r>
              <a:rPr lang="ru-RU" dirty="0" err="1" smtClean="0"/>
              <a:t>Шатлык</a:t>
            </a:r>
            <a:r>
              <a:rPr lang="ru-RU" dirty="0" smtClean="0"/>
              <a:t>». Им предстоит продолжить борьбу на суперфинале фестиваля.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23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7504" y="116632"/>
            <a:ext cx="8928992" cy="669674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3"/>
          <a:stretch/>
        </p:blipFill>
        <p:spPr>
          <a:xfrm>
            <a:off x="3491880" y="3429000"/>
            <a:ext cx="5475989" cy="3135287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148064" y="404664"/>
            <a:ext cx="3888432" cy="158417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«</a:t>
            </a:r>
            <a:r>
              <a:rPr lang="ru-RU" sz="3600" dirty="0" err="1" smtClean="0"/>
              <a:t>Веселушки</a:t>
            </a:r>
            <a:r>
              <a:rPr lang="ru-RU" sz="3600" dirty="0" smtClean="0"/>
              <a:t>».</a:t>
            </a:r>
            <a:br>
              <a:rPr lang="ru-RU" sz="3600" dirty="0" smtClean="0"/>
            </a:br>
            <a:r>
              <a:rPr lang="ru-RU" sz="3600" dirty="0" smtClean="0"/>
              <a:t>Рук. </a:t>
            </a:r>
            <a:r>
              <a:rPr lang="ru-RU" sz="3600" dirty="0" err="1" smtClean="0"/>
              <a:t>Давлетшина</a:t>
            </a:r>
            <a:r>
              <a:rPr lang="ru-RU" sz="3600" dirty="0" smtClean="0"/>
              <a:t> Л.А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smtClean="0"/>
              <a:t>1 место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b="12012"/>
          <a:stretch/>
        </p:blipFill>
        <p:spPr>
          <a:xfrm>
            <a:off x="107504" y="620688"/>
            <a:ext cx="4928034" cy="3022345"/>
          </a:xfrm>
        </p:spPr>
      </p:pic>
    </p:spTree>
    <p:extLst>
      <p:ext uri="{BB962C8B-B14F-4D97-AF65-F5344CB8AC3E}">
        <p14:creationId xmlns:p14="http://schemas.microsoft.com/office/powerpoint/2010/main" val="14655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116632"/>
            <a:ext cx="8856984" cy="662473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4474840" cy="17281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«Эра».</a:t>
            </a:r>
            <a:br>
              <a:rPr lang="ru-RU" dirty="0" smtClean="0"/>
            </a:br>
            <a:r>
              <a:rPr lang="ru-RU" dirty="0" smtClean="0"/>
              <a:t>Рук. </a:t>
            </a:r>
            <a:r>
              <a:rPr lang="ru-RU" dirty="0" err="1" smtClean="0"/>
              <a:t>Васинкин</a:t>
            </a:r>
            <a:r>
              <a:rPr lang="ru-RU" dirty="0" smtClean="0"/>
              <a:t> Э.Г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2 место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5040560" cy="33603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470648" cy="2980432"/>
          </a:xfrm>
        </p:spPr>
      </p:pic>
    </p:spTree>
    <p:extLst>
      <p:ext uri="{BB962C8B-B14F-4D97-AF65-F5344CB8AC3E}">
        <p14:creationId xmlns:p14="http://schemas.microsoft.com/office/powerpoint/2010/main" val="30742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79512" y="188640"/>
            <a:ext cx="8784976" cy="6552728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Шатлык</a:t>
            </a:r>
            <a:r>
              <a:rPr lang="ru-RU" dirty="0" smtClean="0"/>
              <a:t>»  2 место.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Рук. </a:t>
            </a:r>
            <a:r>
              <a:rPr lang="ru-RU" dirty="0" err="1" smtClean="0"/>
              <a:t>Гарафутдинова</a:t>
            </a:r>
            <a:r>
              <a:rPr lang="ru-RU" dirty="0" smtClean="0"/>
              <a:t> Ф.Ф.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4752528" cy="31683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1"/>
          <a:stretch/>
        </p:blipFill>
        <p:spPr>
          <a:xfrm>
            <a:off x="3923928" y="1628801"/>
            <a:ext cx="4974704" cy="2780830"/>
          </a:xfrm>
        </p:spPr>
      </p:pic>
    </p:spTree>
    <p:extLst>
      <p:ext uri="{BB962C8B-B14F-4D97-AF65-F5344CB8AC3E}">
        <p14:creationId xmlns:p14="http://schemas.microsoft.com/office/powerpoint/2010/main" val="34535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79512" y="188640"/>
            <a:ext cx="8784976" cy="655272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Каримов Рустем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r="22353"/>
          <a:stretch/>
        </p:blipFill>
        <p:spPr>
          <a:xfrm>
            <a:off x="179512" y="1196752"/>
            <a:ext cx="4195985" cy="415664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r="17384"/>
          <a:stretch/>
        </p:blipFill>
        <p:spPr>
          <a:xfrm>
            <a:off x="4355976" y="2708920"/>
            <a:ext cx="4514997" cy="3844528"/>
          </a:xfrm>
        </p:spPr>
      </p:pic>
    </p:spTree>
    <p:extLst>
      <p:ext uri="{BB962C8B-B14F-4D97-AF65-F5344CB8AC3E}">
        <p14:creationId xmlns:p14="http://schemas.microsoft.com/office/powerpoint/2010/main" val="648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22630" y="116632"/>
            <a:ext cx="8890878" cy="66247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00" y="765212"/>
            <a:ext cx="4127782" cy="309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3"/>
          <a:stretch/>
        </p:blipFill>
        <p:spPr bwMode="auto">
          <a:xfrm>
            <a:off x="755576" y="3114710"/>
            <a:ext cx="5328592" cy="348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7"/>
          <a:stretch/>
        </p:blipFill>
        <p:spPr bwMode="auto">
          <a:xfrm>
            <a:off x="358098" y="260648"/>
            <a:ext cx="4512502" cy="282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0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2" y="116632"/>
            <a:ext cx="8856984" cy="66247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0"/>
          <a:stretch/>
        </p:blipFill>
        <p:spPr bwMode="auto">
          <a:xfrm>
            <a:off x="179512" y="116632"/>
            <a:ext cx="5328592" cy="343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8"/>
          <a:stretch/>
        </p:blipFill>
        <p:spPr bwMode="auto">
          <a:xfrm>
            <a:off x="3563888" y="3501008"/>
            <a:ext cx="5141181" cy="302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6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116632"/>
            <a:ext cx="8928992" cy="66247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8"/>
          <a:stretch/>
        </p:blipFill>
        <p:spPr bwMode="auto">
          <a:xfrm>
            <a:off x="251520" y="2996952"/>
            <a:ext cx="5573966" cy="345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b="6843"/>
          <a:stretch/>
        </p:blipFill>
        <p:spPr bwMode="auto">
          <a:xfrm>
            <a:off x="4572000" y="260648"/>
            <a:ext cx="428778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100</Words>
  <Application>Microsoft Office PowerPoint</Application>
  <PresentationFormat>Экран (4:3)</PresentationFormat>
  <Paragraphs>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Наше Созвездие</vt:lpstr>
      <vt:lpstr>«Веселушки». Рук. Давлетшина Л.А. 1 место</vt:lpstr>
      <vt:lpstr>«Эра». Рук. Васинкин Э.Г. 2 место</vt:lpstr>
      <vt:lpstr>«Шатлык»  2 место. Рук. Гарафутдинова Ф.Ф.</vt:lpstr>
      <vt:lpstr>Каримов Рустем 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Наше Созвездие</dc:title>
  <dc:creator>User</dc:creator>
  <cp:lastModifiedBy>User</cp:lastModifiedBy>
  <cp:revision>6</cp:revision>
  <dcterms:created xsi:type="dcterms:W3CDTF">2013-04-09T20:50:43Z</dcterms:created>
  <dcterms:modified xsi:type="dcterms:W3CDTF">2013-04-11T06:42:53Z</dcterms:modified>
</cp:coreProperties>
</file>