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3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4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9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1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4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6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5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7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2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C661-6AB1-4394-9849-8CD674288B47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651-DD49-42AD-B6D7-87CE06BF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4596" y="188640"/>
            <a:ext cx="8911900" cy="626469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16 марта в городе Набережные Челны </a:t>
            </a:r>
            <a:br>
              <a:rPr lang="ru-RU" sz="3200" b="1" dirty="0" smtClean="0"/>
            </a:br>
            <a:r>
              <a:rPr lang="ru-RU" sz="3200" b="1" dirty="0" smtClean="0"/>
              <a:t>прошёл очередной день республиканского конкурса-фестиваля детского исполнительства </a:t>
            </a:r>
            <a:r>
              <a:rPr lang="ru-RU" sz="4000" b="1" dirty="0" smtClean="0"/>
              <a:t>«Семь нот»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 Преподаватель Детской школы искусств </a:t>
            </a:r>
            <a:r>
              <a:rPr lang="ru-RU" sz="4000" b="1" dirty="0" smtClean="0"/>
              <a:t>Сулейманова </a:t>
            </a:r>
            <a:r>
              <a:rPr lang="ru-RU" sz="4000" b="1" dirty="0" err="1" smtClean="0"/>
              <a:t>Айгуль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Ильшатовна</a:t>
            </a:r>
            <a:r>
              <a:rPr lang="ru-RU" sz="4000" b="1" dirty="0" smtClean="0"/>
              <a:t> </a:t>
            </a:r>
            <a:r>
              <a:rPr lang="ru-RU" sz="3200" b="1" dirty="0" smtClean="0"/>
              <a:t>впервые в жизни школы представила ученика с мультимедийным проектом по «Сольфеджио». Ученик 2-го класса </a:t>
            </a:r>
            <a:r>
              <a:rPr lang="ru-RU" sz="4000" b="1" dirty="0" smtClean="0"/>
              <a:t>Каримов Рустем </a:t>
            </a:r>
            <a:r>
              <a:rPr lang="ru-RU" sz="3200" b="1" dirty="0" smtClean="0"/>
              <a:t>стал дипломантом конкурса. Поздравляем и желаем дальнейших успехов.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07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038600" cy="26924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4428" y="1316596"/>
            <a:ext cx="6335688" cy="4223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8054" y="3265966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4533" b="4534"/>
          <a:stretch/>
        </p:blipFill>
        <p:spPr bwMode="auto">
          <a:xfrm>
            <a:off x="323528" y="332656"/>
            <a:ext cx="4392488" cy="607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250" r="2053" b="-250"/>
          <a:stretch/>
        </p:blipFill>
        <p:spPr bwMode="auto">
          <a:xfrm>
            <a:off x="4211960" y="620688"/>
            <a:ext cx="4803886" cy="4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8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16 марта в городе Набережные Челны  прошёл очередной день республиканского конкурса-фестиваля детского исполнительства «Семь нот».  Преподаватель Детской школы искусств Сулейманова Айгуль Ильшатовна впервые в жизни школы представила ученика с мультимедийным проектом по «Сольфеджио». Ученик 2-го класса Каримов Рустем стал дипломантом конкурса. Поздравляем и желаем дальнейших успехов.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марта в городе Набережные Челны прошёл очередной день республиканского конкурса-фестиваля детского исполнительства «Семь нот». Преподаватель Детской школы искусств Сулейманова Айгуль Ильшатовна впервые в жизни школы представила ученика с мультимедийным проектом по «Сольфеджио». Ученик 2-го класса Каримов Рустем стал дипломантом конкурса. Поздравляем и желаем дальнейших успехов.</dc:title>
  <dc:creator>User</dc:creator>
  <cp:lastModifiedBy>User</cp:lastModifiedBy>
  <cp:revision>2</cp:revision>
  <dcterms:created xsi:type="dcterms:W3CDTF">2013-03-18T21:05:10Z</dcterms:created>
  <dcterms:modified xsi:type="dcterms:W3CDTF">2013-03-18T21:19:47Z</dcterms:modified>
</cp:coreProperties>
</file>