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19FA-D7CD-4E56-9C81-C75A119B39A2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24F4-D62C-4880-9203-09B39DDA9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19FA-D7CD-4E56-9C81-C75A119B39A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24F4-D62C-4880-9203-09B39DDA9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4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19FA-D7CD-4E56-9C81-C75A119B39A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24F4-D62C-4880-9203-09B39DDA9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3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19FA-D7CD-4E56-9C81-C75A119B39A2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24F4-D62C-4880-9203-09B39DDA9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19FA-D7CD-4E56-9C81-C75A119B39A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24F4-D62C-4880-9203-09B39DDA9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1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19FA-D7CD-4E56-9C81-C75A119B39A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24F4-D62C-4880-9203-09B39DDA9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7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19FA-D7CD-4E56-9C81-C75A119B39A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24F4-D62C-4880-9203-09B39DDA9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6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19FA-D7CD-4E56-9C81-C75A119B39A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24F4-D62C-4880-9203-09B39DDA9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9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19FA-D7CD-4E56-9C81-C75A119B39A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24F4-D62C-4880-9203-09B39DDA9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0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19FA-D7CD-4E56-9C81-C75A119B39A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24F4-D62C-4880-9203-09B39DDA9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5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19FA-D7CD-4E56-9C81-C75A119B39A2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24F4-D62C-4880-9203-09B39DDA9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4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B19FA-D7CD-4E56-9C81-C75A119B39A2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24F4-D62C-4880-9203-09B39DDA9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28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07504" y="188640"/>
            <a:ext cx="9001000" cy="651115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Autofit/>
          </a:bodyPr>
          <a:lstStyle/>
          <a:p>
            <a:r>
              <a:rPr lang="ru-RU" sz="2800" dirty="0" smtClean="0"/>
              <a:t>13 марта 2013 года в Детской школе искусств прошёл 2-й районный конкурс юных исполнителей-инструменталистов. Участников было много, в основном учащиеся Детской школы искусств. </a:t>
            </a:r>
            <a:br>
              <a:rPr lang="ru-RU" sz="2800" dirty="0" smtClean="0"/>
            </a:br>
            <a:r>
              <a:rPr lang="ru-RU" sz="2800" dirty="0" smtClean="0"/>
              <a:t>Все ученики получили дипломы участника, лауреаты конкурса и лучшие преподаватели </a:t>
            </a:r>
            <a:br>
              <a:rPr lang="ru-RU" sz="2800" dirty="0" smtClean="0"/>
            </a:br>
            <a:r>
              <a:rPr lang="ru-RU" sz="2800" dirty="0" smtClean="0"/>
              <a:t>получили призы и подарки.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7"/>
          <a:stretch/>
        </p:blipFill>
        <p:spPr>
          <a:xfrm>
            <a:off x="5580112" y="3429000"/>
            <a:ext cx="3024336" cy="3270796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67107"/>
            <a:ext cx="4785775" cy="319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4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16632"/>
            <a:ext cx="8856984" cy="6696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048672" cy="404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00"/>
            <a:ext cx="4896036" cy="32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13 марта 2013 года в Детской школе искусств прошёл 2-й районный конкурс юных исполнителей-инструменталистов. Участников было много, в основном учащиеся Детской школы искусств.  Все ученики получили дипломы участника, лауреаты конкурса и лучшие преподаватели  получили призы и подарки.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марта 2013 года в Детской школе искусств прошёл 2-й районный конкурс юных исполнителей-инструменталистов. Участников было много, в основном учащиеся Детской школы искусств.  Все ученики получили дипломы участника, лауреаты конкурса и лучшие преподаватели  получили призы и подарки.</dc:title>
  <dc:creator>User</dc:creator>
  <cp:lastModifiedBy>User</cp:lastModifiedBy>
  <cp:revision>2</cp:revision>
  <dcterms:created xsi:type="dcterms:W3CDTF">2013-03-18T20:53:48Z</dcterms:created>
  <dcterms:modified xsi:type="dcterms:W3CDTF">2013-03-18T21:04:58Z</dcterms:modified>
</cp:coreProperties>
</file>