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535E-D0FB-4473-8D36-C265BB401971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4820-7D7B-4F93-899D-C76F66CCE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13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535E-D0FB-4473-8D36-C265BB401971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4820-7D7B-4F93-899D-C76F66CCE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55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535E-D0FB-4473-8D36-C265BB401971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4820-7D7B-4F93-899D-C76F66CCE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75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535E-D0FB-4473-8D36-C265BB401971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4820-7D7B-4F93-899D-C76F66CCE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18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535E-D0FB-4473-8D36-C265BB401971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4820-7D7B-4F93-899D-C76F66CCE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20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535E-D0FB-4473-8D36-C265BB401971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4820-7D7B-4F93-899D-C76F66CCE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56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535E-D0FB-4473-8D36-C265BB401971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4820-7D7B-4F93-899D-C76F66CCE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76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535E-D0FB-4473-8D36-C265BB401971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4820-7D7B-4F93-899D-C76F66CCE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819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535E-D0FB-4473-8D36-C265BB401971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4820-7D7B-4F93-899D-C76F66CCE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628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535E-D0FB-4473-8D36-C265BB401971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4820-7D7B-4F93-899D-C76F66CCE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65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535E-D0FB-4473-8D36-C265BB401971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54820-7D7B-4F93-899D-C76F66CCE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91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B535E-D0FB-4473-8D36-C265BB401971}" type="datetimeFigureOut">
              <a:rPr lang="ru-RU" smtClean="0"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54820-7D7B-4F93-899D-C76F66CCE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92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16632"/>
            <a:ext cx="8784976" cy="662473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476672"/>
            <a:ext cx="7848872" cy="22322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2924944"/>
            <a:ext cx="7772400" cy="1470025"/>
          </a:xfrm>
          <a:noFill/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22-24 февраля 2013 года в г. Казани прошёл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Международный фестиваль-конкурс детских, юношеских, молодёжных, взрослых творческих коллективов и исполнителей «Виват, Казань»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Детская школа искусств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Балтасинского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района участвовала сразу в нескольких номинациях этого конкурса: учащиеся-вокалисты под руководством преподавателя Кадыровой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Миляуши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Нафиковны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стали дипломантами разных степеней. Вокальный ансамбль преподавателей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Агымсу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завоевали звание лауреата 3 степени в номинации «Народный вокал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Хореография в лице коллектива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Веселушки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(руководитель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Давлетшина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Лариса Александровна) впервые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заявила себя в номинации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Классический танец».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75656" y="4653136"/>
            <a:ext cx="6400800" cy="17526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1920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07504" y="116632"/>
            <a:ext cx="8928992" cy="66247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5291548" cy="3528392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" b="1851"/>
          <a:stretch/>
        </p:blipFill>
        <p:spPr>
          <a:xfrm>
            <a:off x="4788024" y="260648"/>
            <a:ext cx="4108619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22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116632"/>
            <a:ext cx="8928992" cy="66967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1" y="3068960"/>
            <a:ext cx="5457030" cy="363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889"/>
            <a:ext cx="5913983" cy="3941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 t="10689" r="7632" b="5088"/>
          <a:stretch/>
        </p:blipFill>
        <p:spPr>
          <a:xfrm>
            <a:off x="5436096" y="2231589"/>
            <a:ext cx="3438027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01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78571" y="116632"/>
            <a:ext cx="8856984" cy="662473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4806685" cy="3605014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60648"/>
            <a:ext cx="5112568" cy="3834426"/>
          </a:xfrm>
        </p:spPr>
      </p:pic>
    </p:spTree>
    <p:extLst>
      <p:ext uri="{BB962C8B-B14F-4D97-AF65-F5344CB8AC3E}">
        <p14:creationId xmlns:p14="http://schemas.microsoft.com/office/powerpoint/2010/main" val="2090009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28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22-24 февраля 2013 года в г. Казани прошёл X Международный фестиваль-конкурс детских, юношеских, молодёжных, взрослых творческих коллективов и исполнителей «Виват, Казань» Детская школа искусств Балтасинского района участвовала сразу в нескольких номинациях этого конкурса: учащиеся-вокалисты под руководством преподавателя Кадыровой Миляуши Нафиковны стали дипломантами разных степеней. Вокальный ансамбль преподавателей «Агымсу» завоевали звание лауреата 3 степени в номинации «Народный вокал».  Хореография в лице коллектива «Веселушки» (руководитель Давлетшина Лариса Александровна) впервые заявила себя в номинации  «Классический танец».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22-24 февраля 2013 года в г. Казани прошёл X Международный фестиваль-конкурс детских, юношеских, молодёжных, взрослых творческих коллективов и исполнителей «Виват, Казань» Детская школа искусств Балтасинского района участвовала сразу в нескольких номинациях этого конкурса: учащиеся-вокалисты под руководством преподавателя Кадыровой Миляуши Нафиковны стали дипломантами разных степеней. Вокальный ансамбль преподавателей «Агымсу» завоевали звание лауреата 3 степени. Хореография впервые заявилась в номинации классический танец</dc:title>
  <dc:creator>User</dc:creator>
  <cp:lastModifiedBy>User</cp:lastModifiedBy>
  <cp:revision>6</cp:revision>
  <dcterms:created xsi:type="dcterms:W3CDTF">2013-03-01T08:19:15Z</dcterms:created>
  <dcterms:modified xsi:type="dcterms:W3CDTF">2013-03-01T15:17:59Z</dcterms:modified>
</cp:coreProperties>
</file>