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27" r:id="rId2"/>
    <p:sldId id="330" r:id="rId3"/>
    <p:sldId id="337" r:id="rId4"/>
    <p:sldId id="335" r:id="rId5"/>
    <p:sldId id="332" r:id="rId6"/>
    <p:sldId id="336" r:id="rId7"/>
    <p:sldId id="328" r:id="rId8"/>
    <p:sldId id="326" r:id="rId9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50C"/>
    <a:srgbClr val="EE7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9EAEB-DC81-40CC-A110-CAEF5B50F3E7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805FB-4EAA-4890-9BD7-F0A9BDDA0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7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EBA8-A87B-4BFE-B7E0-B002A28008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EBA8-A87B-4BFE-B7E0-B002A28008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EBA8-A87B-4BFE-B7E0-B002A28008E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2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EBA8-A87B-4BFE-B7E0-B002A28008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05063" y="1000125"/>
            <a:ext cx="4795837" cy="2698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E972-6DC2-4C7A-85FC-A7A8DBD90E8B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3692A-4F77-4232-BB64-DFAFF76052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8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EF66-C692-4938-87B2-7C8473EB4EAE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RS1\Downloads\DJI_0084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37" b="15095"/>
          <a:stretch/>
        </p:blipFill>
        <p:spPr bwMode="auto">
          <a:xfrm>
            <a:off x="-12700" y="-835026"/>
            <a:ext cx="12192000" cy="76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  <p:sp>
        <p:nvSpPr>
          <p:cNvPr id="4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7300" y="4718957"/>
            <a:ext cx="7124700" cy="213904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3600" b="1" dirty="0" smtClean="0">
                <a:solidFill>
                  <a:srgbClr val="9845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АГРОПРОМЫШЛЕННЫЙ    </a:t>
            </a:r>
          </a:p>
          <a:p>
            <a:r>
              <a:rPr lang="ru-RU" sz="3600" b="1" dirty="0">
                <a:solidFill>
                  <a:srgbClr val="9845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9845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ПАРК  «БАЛТАЧ»</a:t>
            </a:r>
            <a:endParaRPr lang="ru-RU" sz="3600" b="1" dirty="0">
              <a:solidFill>
                <a:srgbClr val="9845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77829" y="362151"/>
            <a:ext cx="1016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АГРОПАРКЕ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4520" y="1052579"/>
            <a:ext cx="5382947" cy="335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Наименование </a:t>
            </a:r>
            <a:r>
              <a:rPr lang="ru-RU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агропарка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Балтач</a:t>
            </a:r>
            <a:r>
              <a:rPr lang="ru-RU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                                                         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Управляющая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компания: 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ru-RU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Глава 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КФХ </a:t>
            </a:r>
            <a:r>
              <a:rPr lang="ru-RU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Гафиуллин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Раиф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Накипович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промпарка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Республика Татарстан,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Балтасинский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район, </a:t>
            </a:r>
            <a:endParaRPr lang="ru-RU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пгт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Балтаси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520" y="3680863"/>
            <a:ext cx="10286001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Цель создания промышленного парка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Комплексное развитие территорий </a:t>
            </a:r>
            <a:r>
              <a:rPr lang="ru-RU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Балтасинского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муниципального района посредством создания благоприятных условий для развития малого и среднего предпринимательства, повышения предпринимательской активности, внедрения новых технологий, создания и развития конкурентоспособных промышленных производств и производств по переработке сельскохозяйственной продукции, а также сопутствующего сервиса.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3982" y="984440"/>
            <a:ext cx="5835552" cy="258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Территория </a:t>
            </a:r>
            <a:r>
              <a:rPr lang="ru-RU" sz="2200" b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промпарка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площадь: 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21,6 Га 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Полезная площадь: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20,2 Га 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 </a:t>
            </a:r>
            <a:r>
              <a:rPr lang="ru-RU" sz="2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агропарка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Greenfield</a:t>
            </a:r>
            <a:endParaRPr lang="ru-RU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Земля </a:t>
            </a:r>
            <a:r>
              <a:rPr lang="ru-RU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агропарка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частная собственность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Категория земель - земли сельскохозяйственного 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9204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7829" y="362151"/>
            <a:ext cx="1016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МЕСТОРАСПОЛОЖЕНИЕ</a:t>
            </a:r>
            <a:endParaRPr lang="ru-RU" alt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829" r="5101"/>
          <a:stretch/>
        </p:blipFill>
        <p:spPr>
          <a:xfrm>
            <a:off x="342289" y="1029697"/>
            <a:ext cx="8034017" cy="53934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91105" y="1029696"/>
            <a:ext cx="3179427" cy="111337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Расстояние до </a:t>
            </a:r>
            <a:r>
              <a:rPr lang="ru-RU" sz="2000" dirty="0" smtClean="0"/>
              <a:t>а/д Казань-</a:t>
            </a:r>
            <a:r>
              <a:rPr lang="ru-RU" sz="2000" dirty="0" err="1" smtClean="0"/>
              <a:t>Малмыж</a:t>
            </a:r>
            <a:r>
              <a:rPr lang="ru-RU" sz="2000" dirty="0" smtClean="0"/>
              <a:t>: </a:t>
            </a:r>
            <a:r>
              <a:rPr lang="ru-RU" sz="2000" b="1" dirty="0"/>
              <a:t>100 </a:t>
            </a:r>
            <a:r>
              <a:rPr lang="ru-RU" sz="2000" b="1" dirty="0" smtClean="0"/>
              <a:t>м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91102" y="2294723"/>
            <a:ext cx="3179427" cy="126608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Расстояние до ж/д станции «Арск» – </a:t>
            </a:r>
            <a:r>
              <a:rPr lang="ru-RU" sz="2000" b="1" dirty="0"/>
              <a:t>36 км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91102" y="3667283"/>
            <a:ext cx="3179427" cy="119447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Расстояние до ж/д станции «Шемордан» - </a:t>
            </a:r>
            <a:r>
              <a:rPr lang="ru-RU" sz="2000" b="1" dirty="0"/>
              <a:t>24 км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91101" y="4968224"/>
            <a:ext cx="3179427" cy="1103903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Расстояние до аэропорта «Казань»- </a:t>
            </a:r>
            <a:r>
              <a:rPr lang="ru-RU" sz="2000" b="1" dirty="0"/>
              <a:t>130 </a:t>
            </a:r>
            <a:r>
              <a:rPr lang="ru-RU" sz="2000" b="1" dirty="0" smtClean="0"/>
              <a:t>км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695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b="4310"/>
          <a:stretch/>
        </p:blipFill>
        <p:spPr bwMode="auto">
          <a:xfrm>
            <a:off x="267460" y="1095095"/>
            <a:ext cx="8691982" cy="5372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9202724" y="1095095"/>
            <a:ext cx="2575419" cy="618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27649" y="362151"/>
            <a:ext cx="1016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ПРОМПАРКА «БАЛТАЧ»</a:t>
            </a:r>
            <a:endParaRPr lang="ru-RU" alt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02724" y="2142593"/>
            <a:ext cx="277675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Промпарк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электричеством,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развитую дорожную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сеть,</a:t>
            </a:r>
          </a:p>
          <a:p>
            <a:pPr marL="285750" indent="-285750">
              <a:buFontTx/>
              <a:buChar char="-"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водоснабжение осуществляется из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собственных скважин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202724" y="1923093"/>
            <a:ext cx="257541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6731001" y="2313665"/>
            <a:ext cx="4925108" cy="2346968"/>
          </a:xfrm>
          <a:custGeom>
            <a:avLst/>
            <a:gdLst/>
            <a:ahLst/>
            <a:cxnLst/>
            <a:rect l="l" t="t" r="r" b="b"/>
            <a:pathLst>
              <a:path w="5751195" h="1008379">
                <a:moveTo>
                  <a:pt x="5750915" y="0"/>
                </a:moveTo>
                <a:lnTo>
                  <a:pt x="592048" y="0"/>
                </a:lnTo>
                <a:lnTo>
                  <a:pt x="0" y="504151"/>
                </a:lnTo>
                <a:lnTo>
                  <a:pt x="592048" y="1008303"/>
                </a:lnTo>
                <a:lnTo>
                  <a:pt x="5750915" y="1008303"/>
                </a:lnTo>
                <a:lnTo>
                  <a:pt x="5750915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792734" y="2339219"/>
            <a:ext cx="5031105" cy="2346968"/>
          </a:xfrm>
          <a:custGeom>
            <a:avLst/>
            <a:gdLst/>
            <a:ahLst/>
            <a:cxnLst/>
            <a:rect l="l" t="t" r="r" b="b"/>
            <a:pathLst>
              <a:path w="5751195" h="1008380">
                <a:moveTo>
                  <a:pt x="5750915" y="0"/>
                </a:moveTo>
                <a:lnTo>
                  <a:pt x="592048" y="0"/>
                </a:lnTo>
                <a:lnTo>
                  <a:pt x="0" y="504189"/>
                </a:lnTo>
                <a:lnTo>
                  <a:pt x="592048" y="1008380"/>
                </a:lnTo>
                <a:lnTo>
                  <a:pt x="5750915" y="1008380"/>
                </a:lnTo>
                <a:lnTo>
                  <a:pt x="5750915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endParaRPr lang="ru-RU" dirty="0">
              <a:latin typeface="Arial"/>
              <a:cs typeface="Arial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845292" y="4915629"/>
            <a:ext cx="4978547" cy="1577246"/>
          </a:xfrm>
          <a:custGeom>
            <a:avLst/>
            <a:gdLst/>
            <a:ahLst/>
            <a:cxnLst/>
            <a:rect l="l" t="t" r="r" b="b"/>
            <a:pathLst>
              <a:path w="5751195" h="1008379">
                <a:moveTo>
                  <a:pt x="5750915" y="0"/>
                </a:moveTo>
                <a:lnTo>
                  <a:pt x="592048" y="0"/>
                </a:lnTo>
                <a:lnTo>
                  <a:pt x="0" y="504190"/>
                </a:lnTo>
                <a:lnTo>
                  <a:pt x="592048" y="1008253"/>
                </a:lnTo>
                <a:lnTo>
                  <a:pt x="5750915" y="1008253"/>
                </a:lnTo>
                <a:lnTo>
                  <a:pt x="5750915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6731002" y="4921737"/>
            <a:ext cx="4925107" cy="1675159"/>
          </a:xfrm>
          <a:custGeom>
            <a:avLst/>
            <a:gdLst/>
            <a:ahLst/>
            <a:cxnLst/>
            <a:rect l="l" t="t" r="r" b="b"/>
            <a:pathLst>
              <a:path w="5751195" h="1008379">
                <a:moveTo>
                  <a:pt x="5750915" y="0"/>
                </a:moveTo>
                <a:lnTo>
                  <a:pt x="592048" y="0"/>
                </a:lnTo>
                <a:lnTo>
                  <a:pt x="0" y="504151"/>
                </a:lnTo>
                <a:lnTo>
                  <a:pt x="592048" y="1008303"/>
                </a:lnTo>
                <a:lnTo>
                  <a:pt x="5750915" y="1008303"/>
                </a:lnTo>
                <a:lnTo>
                  <a:pt x="5750915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5" name="object 14"/>
          <p:cNvSpPr txBox="1"/>
          <p:nvPr/>
        </p:nvSpPr>
        <p:spPr>
          <a:xfrm>
            <a:off x="1617553" y="5128859"/>
            <a:ext cx="4701540" cy="102784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lang="ru-RU" sz="2000" b="1" dirty="0" smtClean="0">
                <a:latin typeface="Arial"/>
                <a:cs typeface="Arial"/>
              </a:rPr>
              <a:t>СПССПК «Ак алтын»</a:t>
            </a:r>
            <a:endParaRPr sz="2400" b="1" dirty="0">
              <a:latin typeface="Arial"/>
              <a:cs typeface="Arial"/>
            </a:endParaRPr>
          </a:p>
          <a:p>
            <a:pPr marL="298450" indent="-285750">
              <a:lnSpc>
                <a:spcPts val="1200"/>
              </a:lnSpc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/>
                <a:cs typeface="Arial"/>
              </a:rPr>
              <a:t>Молочно-приемный пункт</a:t>
            </a:r>
          </a:p>
          <a:p>
            <a:pPr marL="298450" indent="-285750">
              <a:lnSpc>
                <a:spcPts val="1200"/>
              </a:lnSpc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/>
                <a:cs typeface="Arial"/>
              </a:rPr>
              <a:t>Переработка </a:t>
            </a:r>
            <a:r>
              <a:rPr lang="ru-RU" dirty="0">
                <a:latin typeface="Arial"/>
                <a:cs typeface="Arial"/>
              </a:rPr>
              <a:t>молока в </a:t>
            </a:r>
            <a:r>
              <a:rPr lang="ru-RU" dirty="0" smtClean="0">
                <a:latin typeface="Arial"/>
                <a:cs typeface="Arial"/>
              </a:rPr>
              <a:t>масло</a:t>
            </a:r>
            <a:endParaRPr lang="ru-RU" sz="800" dirty="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r="26576"/>
          <a:stretch/>
        </p:blipFill>
        <p:spPr>
          <a:xfrm>
            <a:off x="6191901" y="3008117"/>
            <a:ext cx="1032917" cy="1009172"/>
          </a:xfrm>
          <a:prstGeom prst="flowChartConnector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r="26297"/>
          <a:stretch/>
        </p:blipFill>
        <p:spPr>
          <a:xfrm>
            <a:off x="6301668" y="5297272"/>
            <a:ext cx="1038709" cy="1000660"/>
          </a:xfrm>
          <a:prstGeom prst="flowChartConnector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046027" y="329984"/>
            <a:ext cx="1016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АГРОПРОМЫШЛЕННОГО ПАРКА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587" r="8190" b="6747"/>
          <a:stretch/>
        </p:blipFill>
        <p:spPr bwMode="auto">
          <a:xfrm>
            <a:off x="327396" y="2989373"/>
            <a:ext cx="1038710" cy="993052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396" y="1127394"/>
            <a:ext cx="11849710" cy="92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действующих резидентов – </a:t>
            </a:r>
            <a:r>
              <a:rPr lang="ru-RU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2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резиденты относят к категории МСП; зарегистрированы в </a:t>
            </a:r>
            <a:r>
              <a:rPr lang="ru-RU" sz="2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Балтасинском</a:t>
            </a:r>
            <a:r>
              <a:rPr lang="ru-RU" sz="2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районе</a:t>
            </a:r>
            <a:endParaRPr lang="ru-RU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9647" y="4633142"/>
            <a:ext cx="40082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ru-RU" sz="1600" dirty="0">
                <a:latin typeface="Times New Roman"/>
                <a:cs typeface="Times New Roman"/>
              </a:rPr>
              <a:t> </a:t>
            </a:r>
            <a:endParaRPr lang="ru-RU"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000" b="1" dirty="0">
                <a:latin typeface="Arial"/>
                <a:cs typeface="Arial"/>
              </a:rPr>
              <a:t>КФХ </a:t>
            </a:r>
            <a:r>
              <a:rPr lang="ru-RU" sz="2000" b="1" dirty="0" err="1">
                <a:latin typeface="Arial"/>
                <a:cs typeface="Arial"/>
              </a:rPr>
              <a:t>Хакимзянов</a:t>
            </a:r>
            <a:r>
              <a:rPr lang="ru-RU" sz="2000" b="1" dirty="0">
                <a:latin typeface="Arial"/>
                <a:cs typeface="Arial"/>
              </a:rPr>
              <a:t> А.Р. 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/>
                <a:cs typeface="Arial"/>
              </a:rPr>
              <a:t>П</a:t>
            </a:r>
            <a:r>
              <a:rPr lang="ru-RU" dirty="0" smtClean="0">
                <a:latin typeface="Arial"/>
                <a:cs typeface="Arial"/>
              </a:rPr>
              <a:t>роизводство </a:t>
            </a:r>
            <a:r>
              <a:rPr lang="ru-RU" dirty="0">
                <a:latin typeface="Arial"/>
                <a:cs typeface="Arial"/>
              </a:rPr>
              <a:t>куриных яиц, куриного мяса 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/>
                <a:cs typeface="Arial"/>
              </a:rPr>
              <a:t>П</a:t>
            </a:r>
            <a:r>
              <a:rPr lang="ru-RU" dirty="0" smtClean="0">
                <a:latin typeface="Arial"/>
                <a:cs typeface="Arial"/>
              </a:rPr>
              <a:t>родажа </a:t>
            </a:r>
            <a:r>
              <a:rPr lang="ru-RU" dirty="0">
                <a:latin typeface="Arial"/>
                <a:cs typeface="Arial"/>
              </a:rPr>
              <a:t>цыплят, подращённых в инкубаторах</a:t>
            </a:r>
          </a:p>
          <a:p>
            <a:pPr marL="12700">
              <a:lnSpc>
                <a:spcPct val="100000"/>
              </a:lnSpc>
            </a:pP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 </a:t>
            </a:r>
            <a:endParaRPr lang="ru-RU" sz="6600" dirty="0">
              <a:latin typeface="Arial"/>
              <a:cs typeface="Arial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350038" y="5228653"/>
            <a:ext cx="1038709" cy="1008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1366106" y="2386678"/>
            <a:ext cx="4457733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415"/>
              </a:spcBef>
            </a:pPr>
            <a:r>
              <a:rPr lang="ru-RU" sz="2000" b="1" dirty="0">
                <a:latin typeface="Arial"/>
                <a:cs typeface="Arial"/>
              </a:rPr>
              <a:t>ИП </a:t>
            </a:r>
            <a:r>
              <a:rPr lang="ru-RU" sz="2000" b="1" dirty="0" err="1">
                <a:latin typeface="Arial"/>
                <a:cs typeface="Arial"/>
              </a:rPr>
              <a:t>Гафиуллин</a:t>
            </a:r>
            <a:r>
              <a:rPr lang="ru-RU" sz="2000" b="1" dirty="0">
                <a:latin typeface="Arial"/>
                <a:cs typeface="Arial"/>
              </a:rPr>
              <a:t> Р.Р.</a:t>
            </a:r>
          </a:p>
          <a:p>
            <a:pPr marL="298450" indent="-285750">
              <a:lnSpc>
                <a:spcPct val="100000"/>
              </a:lnSpc>
              <a:spcBef>
                <a:spcPts val="869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/>
                <a:cs typeface="Arial"/>
              </a:rPr>
              <a:t>Выращивание </a:t>
            </a:r>
            <a:r>
              <a:rPr lang="ru-RU" dirty="0">
                <a:latin typeface="Arial"/>
                <a:cs typeface="Arial"/>
              </a:rPr>
              <a:t>садовой земляники в открытом грунте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8747" y="3390836"/>
            <a:ext cx="4457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Планируется: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создать яблоневый сад,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цех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варенья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джемов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12799" y="2562443"/>
            <a:ext cx="4272002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ru-RU" sz="2000" b="1" dirty="0">
                <a:latin typeface="Arial"/>
                <a:cs typeface="Arial"/>
              </a:rPr>
              <a:t>КФХ </a:t>
            </a:r>
            <a:r>
              <a:rPr lang="ru-RU" sz="2000" b="1" dirty="0" err="1">
                <a:latin typeface="Arial"/>
                <a:cs typeface="Arial"/>
              </a:rPr>
              <a:t>Гафиуллин</a:t>
            </a:r>
            <a:r>
              <a:rPr lang="ru-RU" sz="2000" b="1" dirty="0">
                <a:latin typeface="Arial"/>
                <a:cs typeface="Arial"/>
              </a:rPr>
              <a:t> Р.Н</a:t>
            </a:r>
            <a:r>
              <a:rPr lang="ru-RU" sz="2000" b="1" dirty="0" smtClean="0">
                <a:latin typeface="Arial"/>
                <a:cs typeface="Arial"/>
              </a:rPr>
              <a:t>. (УК)</a:t>
            </a:r>
            <a:endParaRPr lang="ru-RU" sz="2000" b="1" dirty="0">
              <a:latin typeface="Arial"/>
              <a:cs typeface="Arial"/>
            </a:endParaRPr>
          </a:p>
          <a:p>
            <a:pPr marL="298450" indent="-285750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/>
                <a:cs typeface="Arial"/>
              </a:rPr>
              <a:t>Организация сертифицированного питомника                        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/>
                <a:cs typeface="Arial"/>
              </a:rPr>
              <a:t>Тепличное хозяйство (производство посадочного материала, саженцев)</a:t>
            </a:r>
          </a:p>
        </p:txBody>
      </p:sp>
    </p:spTree>
    <p:extLst>
      <p:ext uri="{BB962C8B-B14F-4D97-AF65-F5344CB8AC3E}">
        <p14:creationId xmlns:p14="http://schemas.microsoft.com/office/powerpoint/2010/main" val="39510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27649" y="362151"/>
            <a:ext cx="1016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УРОВНЯ ЗАПОЛНЕННОСТИ</a:t>
            </a:r>
            <a:endParaRPr lang="ru-RU" alt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81368"/>
              </p:ext>
            </p:extLst>
          </p:nvPr>
        </p:nvGraphicFramePr>
        <p:xfrm>
          <a:off x="342290" y="1395332"/>
          <a:ext cx="11477798" cy="305681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24736">
                  <a:extLst>
                    <a:ext uri="{9D8B030D-6E8A-4147-A177-3AD203B41FA5}">
                      <a16:colId xmlns:a16="http://schemas.microsoft.com/office/drawing/2014/main" val="3019789611"/>
                    </a:ext>
                  </a:extLst>
                </a:gridCol>
                <a:gridCol w="2777337">
                  <a:extLst>
                    <a:ext uri="{9D8B030D-6E8A-4147-A177-3AD203B41FA5}">
                      <a16:colId xmlns:a16="http://schemas.microsoft.com/office/drawing/2014/main" val="3310242716"/>
                    </a:ext>
                  </a:extLst>
                </a:gridCol>
                <a:gridCol w="1944528">
                  <a:extLst>
                    <a:ext uri="{9D8B030D-6E8A-4147-A177-3AD203B41FA5}">
                      <a16:colId xmlns:a16="http://schemas.microsoft.com/office/drawing/2014/main" val="2474192026"/>
                    </a:ext>
                  </a:extLst>
                </a:gridCol>
                <a:gridCol w="2323263">
                  <a:extLst>
                    <a:ext uri="{9D8B030D-6E8A-4147-A177-3AD203B41FA5}">
                      <a16:colId xmlns:a16="http://schemas.microsoft.com/office/drawing/2014/main" val="2435627240"/>
                    </a:ext>
                  </a:extLst>
                </a:gridCol>
                <a:gridCol w="3707934">
                  <a:extLst>
                    <a:ext uri="{9D8B030D-6E8A-4147-A177-3AD203B41FA5}">
                      <a16:colId xmlns:a16="http://schemas.microsoft.com/office/drawing/2014/main" val="2342454060"/>
                    </a:ext>
                  </a:extLst>
                </a:gridCol>
              </a:tblGrid>
              <a:tr h="680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площадь,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м.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Занятая резидентами площадь, кв. м.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резидента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6861016"/>
                  </a:ext>
                </a:extLst>
              </a:tr>
              <a:tr h="4183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16:12:010505:105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Гафиуллин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Раиф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Накипович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(УК)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6175633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16:12:010505:103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Хакимзянов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А.Р.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1016996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16:12:000000:552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Гафиуллин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Р.Р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447561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16:12:010505:321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СПССПК «Ак алтын»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9710227"/>
                  </a:ext>
                </a:extLst>
              </a:tr>
              <a:tr h="405261">
                <a:tc gridSpan="2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216 002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132 881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25064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2290" y="4753080"/>
            <a:ext cx="10184772" cy="98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заполненности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общей площади 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61,5%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заполненности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полезной 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площади –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65,8%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927649" y="362151"/>
            <a:ext cx="1016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 ТЕРРИТОРИИ</a:t>
            </a:r>
            <a:endParaRPr lang="ru-RU" alt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975" y="327285"/>
            <a:ext cx="4669872" cy="6226496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/>
          <a:stretch/>
        </p:blipFill>
        <p:spPr bwMode="auto">
          <a:xfrm>
            <a:off x="325512" y="4350160"/>
            <a:ext cx="3055251" cy="2203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5824" t="13964"/>
          <a:stretch/>
        </p:blipFill>
        <p:spPr>
          <a:xfrm>
            <a:off x="3473042" y="4350160"/>
            <a:ext cx="3216153" cy="2203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512" y="1034755"/>
            <a:ext cx="634648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3899" y="3580461"/>
            <a:ext cx="11468101" cy="553905"/>
          </a:xfrm>
          <a:prstGeom prst="rect">
            <a:avLst/>
          </a:prstGeom>
        </p:spPr>
        <p:txBody>
          <a:bodyPr wrap="square" lIns="121828" tIns="60914" rIns="121828" bIns="60914">
            <a:spAutoFit/>
          </a:bodyPr>
          <a:lstStyle/>
          <a:p>
            <a:pPr algn="ctr" defTabSz="914058"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ИГЪТИБАРЫГЫЗ ӨЧЕН РӘХМӘТ!</a:t>
            </a:r>
            <a:endParaRPr lang="ru-RU" sz="3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28022" y="3230790"/>
            <a:ext cx="93630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3900" y="2237342"/>
            <a:ext cx="11468100" cy="553905"/>
          </a:xfrm>
          <a:prstGeom prst="rect">
            <a:avLst/>
          </a:prstGeom>
          <a:ln>
            <a:noFill/>
          </a:ln>
        </p:spPr>
        <p:txBody>
          <a:bodyPr wrap="square" lIns="121828" tIns="60914" rIns="121828" bIns="60914">
            <a:spAutoFit/>
          </a:bodyPr>
          <a:lstStyle/>
          <a:p>
            <a:pPr algn="ctr" defTabSz="914058"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35451</TotalTime>
  <Words>348</Words>
  <Application>Microsoft Office PowerPoint</Application>
  <PresentationFormat>Широкоэкранный</PresentationFormat>
  <Paragraphs>87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Совет</dc:creator>
  <cp:lastModifiedBy>ANASTASIA</cp:lastModifiedBy>
  <cp:revision>123</cp:revision>
  <cp:lastPrinted>2022-10-05T13:23:55Z</cp:lastPrinted>
  <dcterms:created xsi:type="dcterms:W3CDTF">2022-07-22T11:06:18Z</dcterms:created>
  <dcterms:modified xsi:type="dcterms:W3CDTF">2023-10-25T09:49:54Z</dcterms:modified>
</cp:coreProperties>
</file>