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66843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28 октябрь </a:t>
            </a:r>
            <a:r>
              <a:rPr lang="ru-RU" dirty="0" err="1"/>
              <a:t>көнне</a:t>
            </a:r>
            <a:r>
              <a:rPr lang="ru-RU" dirty="0"/>
              <a:t> </a:t>
            </a:r>
            <a:r>
              <a:rPr lang="ru-RU" dirty="0" err="1"/>
              <a:t>үзәк</a:t>
            </a:r>
            <a:r>
              <a:rPr lang="ru-RU" dirty="0"/>
              <a:t> </a:t>
            </a:r>
            <a:r>
              <a:rPr lang="ru-RU" dirty="0" err="1"/>
              <a:t>китапханәдә</a:t>
            </a:r>
            <a:r>
              <a:rPr lang="ru-RU" dirty="0"/>
              <a:t> </a:t>
            </a:r>
            <a:r>
              <a:rPr lang="ru-RU" dirty="0" err="1"/>
              <a:t>китапханәчеләр</a:t>
            </a:r>
            <a:r>
              <a:rPr lang="ru-RU" dirty="0"/>
              <a:t> </a:t>
            </a:r>
            <a:r>
              <a:rPr lang="ru-RU" dirty="0" err="1"/>
              <a:t>өчен</a:t>
            </a:r>
            <a:r>
              <a:rPr lang="ru-RU" dirty="0"/>
              <a:t> семинар </a:t>
            </a:r>
            <a:r>
              <a:rPr lang="ru-RU" dirty="0" err="1"/>
              <a:t>уздырылды</a:t>
            </a:r>
            <a:r>
              <a:rPr lang="ru-RU" dirty="0"/>
              <a:t>. Семинар </a:t>
            </a:r>
            <a:r>
              <a:rPr lang="ru-RU" dirty="0" err="1"/>
              <a:t>барышында</a:t>
            </a:r>
            <a:r>
              <a:rPr lang="ru-RU" dirty="0"/>
              <a:t> </a:t>
            </a:r>
            <a:r>
              <a:rPr lang="ru-RU" dirty="0" err="1"/>
              <a:t>уздырылган</a:t>
            </a:r>
            <a:r>
              <a:rPr lang="ru-RU" dirty="0"/>
              <a:t> </a:t>
            </a:r>
            <a:r>
              <a:rPr lang="ru-RU" dirty="0" err="1"/>
              <a:t>бәйгеләргә</a:t>
            </a:r>
            <a:r>
              <a:rPr lang="ru-RU" dirty="0"/>
              <a:t> </a:t>
            </a:r>
            <a:r>
              <a:rPr lang="ru-RU" dirty="0" err="1"/>
              <a:t>нәтиҗә</a:t>
            </a:r>
            <a:r>
              <a:rPr lang="ru-RU" dirty="0"/>
              <a:t> </a:t>
            </a:r>
            <a:r>
              <a:rPr lang="ru-RU" dirty="0" err="1"/>
              <a:t>ясалды</a:t>
            </a:r>
            <a:r>
              <a:rPr lang="ru-RU" dirty="0"/>
              <a:t>, </a:t>
            </a:r>
            <a:r>
              <a:rPr lang="ru-RU" dirty="0" err="1"/>
              <a:t>яңа</a:t>
            </a:r>
            <a:r>
              <a:rPr lang="ru-RU" dirty="0"/>
              <a:t> </a:t>
            </a:r>
            <a:r>
              <a:rPr lang="ru-RU" dirty="0" err="1"/>
              <a:t>эш</a:t>
            </a:r>
            <a:r>
              <a:rPr lang="ru-RU" dirty="0"/>
              <a:t> </a:t>
            </a:r>
            <a:r>
              <a:rPr lang="ru-RU" dirty="0" err="1"/>
              <a:t>елы</a:t>
            </a:r>
            <a:r>
              <a:rPr lang="ru-RU" dirty="0"/>
              <a:t> </a:t>
            </a:r>
            <a:r>
              <a:rPr lang="ru-RU" dirty="0" err="1"/>
              <a:t>өчен</a:t>
            </a:r>
            <a:r>
              <a:rPr lang="ru-RU" dirty="0"/>
              <a:t>  </a:t>
            </a:r>
            <a:r>
              <a:rPr lang="ru-RU" dirty="0" err="1"/>
              <a:t>бәйгеләрнең</a:t>
            </a:r>
            <a:r>
              <a:rPr lang="ru-RU" dirty="0"/>
              <a:t> </a:t>
            </a:r>
            <a:r>
              <a:rPr lang="ru-RU" dirty="0" err="1"/>
              <a:t>нигезләмәләре</a:t>
            </a:r>
            <a:r>
              <a:rPr lang="ru-RU" dirty="0"/>
              <a:t> </a:t>
            </a:r>
            <a:r>
              <a:rPr lang="ru-RU" dirty="0" err="1"/>
              <a:t>таратылды</a:t>
            </a:r>
            <a:r>
              <a:rPr lang="ru-RU" dirty="0"/>
              <a:t>. </a:t>
            </a:r>
            <a:r>
              <a:rPr lang="ru-RU" dirty="0" err="1"/>
              <a:t>Үзәк</a:t>
            </a:r>
            <a:r>
              <a:rPr lang="ru-RU" dirty="0"/>
              <a:t> </a:t>
            </a:r>
            <a:r>
              <a:rPr lang="ru-RU" dirty="0" err="1"/>
              <a:t>китапханә</a:t>
            </a:r>
            <a:r>
              <a:rPr lang="ru-RU" dirty="0"/>
              <a:t> </a:t>
            </a:r>
            <a:r>
              <a:rPr lang="ru-RU" dirty="0" err="1"/>
              <a:t>хезмәткәрләре</a:t>
            </a:r>
            <a:r>
              <a:rPr lang="ru-RU" dirty="0"/>
              <a:t> </a:t>
            </a:r>
            <a:r>
              <a:rPr lang="ru-RU" dirty="0" err="1"/>
              <a:t>тарафыннан</a:t>
            </a:r>
            <a:r>
              <a:rPr lang="ru-RU" dirty="0"/>
              <a:t> </a:t>
            </a:r>
            <a:r>
              <a:rPr lang="ru-RU" dirty="0" err="1"/>
              <a:t>әзерләнгән</a:t>
            </a:r>
            <a:r>
              <a:rPr lang="ru-RU" dirty="0"/>
              <a:t> </a:t>
            </a:r>
            <a:r>
              <a:rPr lang="ru-RU" dirty="0" err="1"/>
              <a:t>буктрейлер</a:t>
            </a:r>
            <a:r>
              <a:rPr lang="ru-RU" dirty="0"/>
              <a:t> </a:t>
            </a:r>
            <a:r>
              <a:rPr lang="ru-RU" dirty="0" err="1"/>
              <a:t>күрсәтелеп</a:t>
            </a:r>
            <a:r>
              <a:rPr lang="ru-RU" dirty="0"/>
              <a:t> </a:t>
            </a:r>
            <a:r>
              <a:rPr lang="ru-RU" dirty="0" err="1"/>
              <a:t>аның</a:t>
            </a:r>
            <a:r>
              <a:rPr lang="ru-RU" dirty="0"/>
              <a:t> </a:t>
            </a:r>
            <a:r>
              <a:rPr lang="ru-RU" dirty="0" err="1"/>
              <a:t>эшләнеше</a:t>
            </a:r>
            <a:r>
              <a:rPr lang="ru-RU" dirty="0"/>
              <a:t> </a:t>
            </a:r>
            <a:r>
              <a:rPr lang="ru-RU" dirty="0" err="1"/>
              <a:t>хакында</a:t>
            </a:r>
            <a:r>
              <a:rPr lang="ru-RU" dirty="0"/>
              <a:t> </a:t>
            </a:r>
            <a:r>
              <a:rPr lang="ru-RU" dirty="0" err="1"/>
              <a:t>аңлатылды</a:t>
            </a:r>
            <a:r>
              <a:rPr lang="ru-RU" dirty="0"/>
              <a:t>. </a:t>
            </a:r>
            <a:r>
              <a:rPr lang="ru-RU" dirty="0" err="1"/>
              <a:t>Кенәбаш</a:t>
            </a:r>
            <a:r>
              <a:rPr lang="ru-RU" dirty="0"/>
              <a:t> филиалы </a:t>
            </a:r>
            <a:r>
              <a:rPr lang="ru-RU" dirty="0" err="1"/>
              <a:t>мөдире</a:t>
            </a:r>
            <a:r>
              <a:rPr lang="ru-RU" dirty="0"/>
              <a:t> </a:t>
            </a:r>
            <a:r>
              <a:rPr lang="ru-RU" dirty="0" err="1"/>
              <a:t>Э.Галиахметова</a:t>
            </a:r>
            <a:r>
              <a:rPr lang="ru-RU" dirty="0"/>
              <a:t> </a:t>
            </a:r>
            <a:r>
              <a:rPr lang="ru-RU" dirty="0" err="1"/>
              <a:t>өстәмә</a:t>
            </a:r>
            <a:r>
              <a:rPr lang="ru-RU" dirty="0"/>
              <a:t> </a:t>
            </a:r>
            <a:r>
              <a:rPr lang="ru-RU" dirty="0" err="1"/>
              <a:t>белем</a:t>
            </a:r>
            <a:r>
              <a:rPr lang="ru-RU" dirty="0"/>
              <a:t> </a:t>
            </a:r>
            <a:r>
              <a:rPr lang="ru-RU" dirty="0" err="1"/>
              <a:t>бирү</a:t>
            </a:r>
            <a:r>
              <a:rPr lang="ru-RU" dirty="0"/>
              <a:t> </a:t>
            </a:r>
            <a:r>
              <a:rPr lang="ru-RU" dirty="0" err="1"/>
              <a:t>институтында</a:t>
            </a:r>
            <a:r>
              <a:rPr lang="ru-RU" dirty="0"/>
              <a:t> </a:t>
            </a:r>
            <a:r>
              <a:rPr lang="ru-RU" dirty="0" err="1"/>
              <a:t>укып</a:t>
            </a:r>
            <a:r>
              <a:rPr lang="ru-RU" dirty="0"/>
              <a:t>,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кайткан</a:t>
            </a:r>
            <a:r>
              <a:rPr lang="ru-RU" dirty="0"/>
              <a:t> </a:t>
            </a:r>
            <a:r>
              <a:rPr lang="ru-RU" dirty="0" err="1"/>
              <a:t>яңа</a:t>
            </a:r>
            <a:r>
              <a:rPr lang="ru-RU" dirty="0"/>
              <a:t> </a:t>
            </a:r>
            <a:r>
              <a:rPr lang="ru-RU" dirty="0" err="1"/>
              <a:t>эш</a:t>
            </a:r>
            <a:r>
              <a:rPr lang="ru-RU" dirty="0"/>
              <a:t> </a:t>
            </a:r>
            <a:r>
              <a:rPr lang="ru-RU" dirty="0" err="1"/>
              <a:t>алымнары</a:t>
            </a:r>
            <a:r>
              <a:rPr lang="ru-RU" dirty="0"/>
              <a:t> </a:t>
            </a:r>
            <a:r>
              <a:rPr lang="ru-RU" dirty="0" err="1"/>
              <a:t>хакында</a:t>
            </a:r>
            <a:r>
              <a:rPr lang="ru-RU" dirty="0"/>
              <a:t> </a:t>
            </a:r>
            <a:r>
              <a:rPr lang="ru-RU" dirty="0" err="1"/>
              <a:t>сөйләде</a:t>
            </a:r>
            <a:r>
              <a:rPr lang="ru-RU" dirty="0"/>
              <a:t>. </a:t>
            </a:r>
            <a:r>
              <a:rPr lang="ru-RU" dirty="0" err="1"/>
              <a:t>Семинарның</a:t>
            </a:r>
            <a:r>
              <a:rPr lang="ru-RU" dirty="0"/>
              <a:t> практик </a:t>
            </a:r>
            <a:r>
              <a:rPr lang="ru-RU" dirty="0" err="1"/>
              <a:t>өлешендә</a:t>
            </a:r>
            <a:r>
              <a:rPr lang="ru-RU" dirty="0"/>
              <a:t> </a:t>
            </a:r>
            <a:r>
              <a:rPr lang="ru-RU" dirty="0" err="1"/>
              <a:t>үзәк</a:t>
            </a:r>
            <a:r>
              <a:rPr lang="ru-RU" dirty="0"/>
              <a:t> </a:t>
            </a:r>
            <a:r>
              <a:rPr lang="ru-RU" dirty="0" err="1"/>
              <a:t>китапханә</a:t>
            </a:r>
            <a:r>
              <a:rPr lang="ru-RU" dirty="0"/>
              <a:t> </a:t>
            </a:r>
            <a:r>
              <a:rPr lang="ru-RU" dirty="0" err="1"/>
              <a:t>хезмәткәрләре</a:t>
            </a:r>
            <a:r>
              <a:rPr lang="ru-RU" dirty="0"/>
              <a:t> </a:t>
            </a:r>
            <a:r>
              <a:rPr lang="ru-RU" dirty="0" err="1"/>
              <a:t>тарафыннан</a:t>
            </a:r>
            <a:r>
              <a:rPr lang="ru-RU" dirty="0"/>
              <a:t> </a:t>
            </a:r>
            <a:r>
              <a:rPr lang="ru-RU" dirty="0" err="1"/>
              <a:t>әзерләнгән</a:t>
            </a:r>
            <a:r>
              <a:rPr lang="ru-RU" dirty="0"/>
              <a:t> «</a:t>
            </a:r>
            <a:r>
              <a:rPr lang="ru-RU" dirty="0" err="1"/>
              <a:t>Күктә</a:t>
            </a:r>
            <a:r>
              <a:rPr lang="ru-RU" dirty="0"/>
              <a:t> </a:t>
            </a:r>
            <a:r>
              <a:rPr lang="ru-RU" dirty="0" err="1"/>
              <a:t>йолдызлар</a:t>
            </a:r>
            <a:r>
              <a:rPr lang="ru-RU" dirty="0"/>
              <a:t>- </a:t>
            </a:r>
            <a:r>
              <a:rPr lang="ru-RU" dirty="0" err="1"/>
              <a:t>җирдә</a:t>
            </a:r>
            <a:r>
              <a:rPr lang="ru-RU" dirty="0"/>
              <a:t> </a:t>
            </a:r>
            <a:r>
              <a:rPr lang="ru-RU" dirty="0" err="1"/>
              <a:t>язмышлар</a:t>
            </a:r>
            <a:r>
              <a:rPr lang="ru-RU" dirty="0"/>
              <a:t>» </a:t>
            </a:r>
            <a:r>
              <a:rPr lang="ru-RU" dirty="0" err="1"/>
              <a:t>дип</a:t>
            </a:r>
            <a:r>
              <a:rPr lang="ru-RU" dirty="0"/>
              <a:t> </a:t>
            </a:r>
            <a:r>
              <a:rPr lang="ru-RU" dirty="0" err="1"/>
              <a:t>исемләнгән</a:t>
            </a:r>
            <a:r>
              <a:rPr lang="ru-RU" dirty="0"/>
              <a:t> </a:t>
            </a:r>
            <a:r>
              <a:rPr lang="ru-RU" dirty="0" err="1"/>
              <a:t>әдәби</a:t>
            </a:r>
            <a:r>
              <a:rPr lang="ru-RU" dirty="0"/>
              <a:t> </a:t>
            </a:r>
            <a:r>
              <a:rPr lang="ru-RU" dirty="0" err="1"/>
              <a:t>йолдызнамә</a:t>
            </a:r>
            <a:r>
              <a:rPr lang="ru-RU" dirty="0"/>
              <a:t> </a:t>
            </a:r>
            <a:r>
              <a:rPr lang="ru-RU" dirty="0" err="1"/>
              <a:t>күрсәтелде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52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илия\Desktop\семинар 16\20161028_121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" y="39354"/>
            <a:ext cx="8979842" cy="670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8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илия\Desktop\семинар 16\20161028_1227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" y="9148"/>
            <a:ext cx="9131802" cy="68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6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илия\Desktop\семинар 16\семинар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" y="0"/>
            <a:ext cx="41162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илия\Desktop\семинар 16\семинар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176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илия\Desktop\семинар 16\сем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90"/>
            <a:ext cx="9036496" cy="67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7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илия\Desktop\семинар 16\20161028_13384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" b="32519"/>
          <a:stretch/>
        </p:blipFill>
        <p:spPr bwMode="auto">
          <a:xfrm>
            <a:off x="1" y="0"/>
            <a:ext cx="4211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38884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159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76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Лилия</cp:lastModifiedBy>
  <cp:revision>7</cp:revision>
  <dcterms:created xsi:type="dcterms:W3CDTF">2016-11-01T08:23:32Z</dcterms:created>
  <dcterms:modified xsi:type="dcterms:W3CDTF">2016-11-01T11:24:11Z</dcterms:modified>
</cp:coreProperties>
</file>